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8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FFF9B"/>
    <a:srgbClr val="FFAFAF"/>
    <a:srgbClr val="FF8B8B"/>
    <a:srgbClr val="D4F2FC"/>
    <a:srgbClr val="AA8056"/>
    <a:srgbClr val="BD9C7C"/>
    <a:srgbClr val="87A87B"/>
    <a:srgbClr val="C7C31B"/>
    <a:srgbClr val="D3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110" autoAdjust="0"/>
  </p:normalViewPr>
  <p:slideViewPr>
    <p:cSldViewPr snapToGrid="0" showGuides="1">
      <p:cViewPr>
        <p:scale>
          <a:sx n="125" d="100"/>
          <a:sy n="125" d="100"/>
        </p:scale>
        <p:origin x="72" y="-792"/>
      </p:cViewPr>
      <p:guideLst>
        <p:guide orient="horz" pos="2160"/>
        <p:guide pos="3840"/>
        <p:guide orient="horz" pos="4201"/>
        <p:guide orient="horz" pos="96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44B4-8C8F-3C16-4DE7-80248572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D8243-7612-A6B0-CCAA-553AF56E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A335B-F0A5-0E92-2D10-7CEC6B84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2F5CE-FA1B-ECC1-2079-0AE6011F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CCD59B-5DA4-1F07-977F-51577DE5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76977"/>
              </p:ext>
            </p:extLst>
          </p:nvPr>
        </p:nvGraphicFramePr>
        <p:xfrm>
          <a:off x="192088" y="1007401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B9D6400-2FDD-1DE0-848D-6D3196BA2274}"/>
              </a:ext>
            </a:extLst>
          </p:cNvPr>
          <p:cNvGrpSpPr/>
          <p:nvPr/>
        </p:nvGrpSpPr>
        <p:grpSpPr>
          <a:xfrm>
            <a:off x="0" y="176646"/>
            <a:ext cx="4296136" cy="830755"/>
            <a:chOff x="0" y="0"/>
            <a:chExt cx="4296136" cy="8307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DFFC7-E178-1F59-1969-E98E22F3276B}"/>
                </a:ext>
              </a:extLst>
            </p:cNvPr>
            <p:cNvSpPr txBox="1"/>
            <p:nvPr/>
          </p:nvSpPr>
          <p:spPr>
            <a:xfrm>
              <a:off x="0" y="0"/>
              <a:ext cx="4296136" cy="439127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E1EC-D3E2-968E-C72C-8604ADED6FF1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5B2496-F204-6AB8-58E4-0E4E66C20B54}"/>
              </a:ext>
            </a:extLst>
          </p:cNvPr>
          <p:cNvGrpSpPr/>
          <p:nvPr/>
        </p:nvGrpSpPr>
        <p:grpSpPr>
          <a:xfrm>
            <a:off x="189103" y="2620250"/>
            <a:ext cx="11807825" cy="402775"/>
            <a:chOff x="192088" y="54772"/>
            <a:chExt cx="11807825" cy="4027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F1DC12-2D38-1638-0481-1485950D439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C9F3D-387B-057D-B82A-2D4AF1BE3DD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데이터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74A940C-60BB-DC02-BCDC-7D286D41560A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1D57C-B358-9884-CE2D-B686262704C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819A5B-9C5A-684B-CE4B-A6074D2CB901}"/>
              </a:ext>
            </a:extLst>
          </p:cNvPr>
          <p:cNvSpPr txBox="1"/>
          <p:nvPr/>
        </p:nvSpPr>
        <p:spPr>
          <a:xfrm>
            <a:off x="192088" y="4081723"/>
            <a:ext cx="870431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692A-4960-057B-A95A-D76EBF54D5C9}"/>
              </a:ext>
            </a:extLst>
          </p:cNvPr>
          <p:cNvSpPr txBox="1"/>
          <p:nvPr/>
        </p:nvSpPr>
        <p:spPr>
          <a:xfrm>
            <a:off x="192088" y="3302156"/>
            <a:ext cx="136896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 정보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20BD99-7E6D-5D1D-997E-9E9FADEEA9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3513357"/>
          <a:ext cx="6855330" cy="3079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25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D78942-CCA6-56E2-F849-0AFEDC7EE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85746"/>
              </p:ext>
            </p:extLst>
          </p:nvPr>
        </p:nvGraphicFramePr>
        <p:xfrm>
          <a:off x="192088" y="4292924"/>
          <a:ext cx="68580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3008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8A1E4D6-9888-A696-1FE3-6CB82DC3C043}"/>
              </a:ext>
            </a:extLst>
          </p:cNvPr>
          <p:cNvGrpSpPr/>
          <p:nvPr/>
        </p:nvGrpSpPr>
        <p:grpSpPr>
          <a:xfrm>
            <a:off x="7239191" y="3023025"/>
            <a:ext cx="4725438" cy="2809729"/>
            <a:chOff x="7239191" y="3023025"/>
            <a:chExt cx="4725438" cy="2809729"/>
          </a:xfrm>
        </p:grpSpPr>
        <p:pic>
          <p:nvPicPr>
            <p:cNvPr id="1148" name="그림 1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3EDCA6-F1DC-0E2F-F984-703C028A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91" y="3023025"/>
              <a:ext cx="4646860" cy="2809729"/>
            </a:xfrm>
            <a:prstGeom prst="rect">
              <a:avLst/>
            </a:prstGeom>
          </p:spPr>
        </p:pic>
        <p:grpSp>
          <p:nvGrpSpPr>
            <p:cNvPr id="1122" name="그룹 1121">
              <a:extLst>
                <a:ext uri="{FF2B5EF4-FFF2-40B4-BE49-F238E27FC236}">
                  <a16:creationId xmlns:a16="http://schemas.microsoft.com/office/drawing/2014/main" id="{F9EDE2DD-A79F-6D42-786D-83AD42162A50}"/>
                </a:ext>
              </a:extLst>
            </p:cNvPr>
            <p:cNvGrpSpPr/>
            <p:nvPr/>
          </p:nvGrpSpPr>
          <p:grpSpPr>
            <a:xfrm>
              <a:off x="7432901" y="3130933"/>
              <a:ext cx="4531728" cy="2639843"/>
              <a:chOff x="7443061" y="3130933"/>
              <a:chExt cx="4531728" cy="263984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5838D91-76B9-B181-EA4C-295BBAEB8DFD}"/>
                  </a:ext>
                </a:extLst>
              </p:cNvPr>
              <p:cNvGrpSpPr/>
              <p:nvPr/>
            </p:nvGrpSpPr>
            <p:grpSpPr>
              <a:xfrm>
                <a:off x="11449455" y="3779575"/>
                <a:ext cx="525334" cy="540000"/>
                <a:chOff x="8967530" y="4775839"/>
                <a:chExt cx="525334" cy="540001"/>
              </a:xfrm>
            </p:grpSpPr>
            <p:sp>
              <p:nvSpPr>
                <p:cNvPr id="1095" name="원호 1094">
                  <a:extLst>
                    <a:ext uri="{FF2B5EF4-FFF2-40B4-BE49-F238E27FC236}">
                      <a16:creationId xmlns:a16="http://schemas.microsoft.com/office/drawing/2014/main" id="{167BB518-5A2A-DC1F-C2AF-13C00A832B59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75534291-3908-1FAB-E924-6ED0F97A6AA6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BB535EC6-46E3-C34B-A97E-DEB48B0BC825}"/>
                  </a:ext>
                </a:extLst>
              </p:cNvPr>
              <p:cNvGrpSpPr/>
              <p:nvPr/>
            </p:nvGrpSpPr>
            <p:grpSpPr>
              <a:xfrm>
                <a:off x="7443061" y="3130933"/>
                <a:ext cx="4128016" cy="2639843"/>
                <a:chOff x="7443061" y="3130933"/>
                <a:chExt cx="4128016" cy="2639843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E99189C-4505-774A-17B1-F4FC289B858C}"/>
                    </a:ext>
                  </a:extLst>
                </p:cNvPr>
                <p:cNvGrpSpPr/>
                <p:nvPr/>
              </p:nvGrpSpPr>
              <p:grpSpPr>
                <a:xfrm>
                  <a:off x="7572712" y="3985901"/>
                  <a:ext cx="960940" cy="1153676"/>
                  <a:chOff x="6864354" y="3866640"/>
                  <a:chExt cx="960940" cy="1153676"/>
                </a:xfrm>
              </p:grpSpPr>
              <p:grpSp>
                <p:nvGrpSpPr>
                  <p:cNvPr id="1101" name="그룹 1100">
                    <a:extLst>
                      <a:ext uri="{FF2B5EF4-FFF2-40B4-BE49-F238E27FC236}">
                        <a16:creationId xmlns:a16="http://schemas.microsoft.com/office/drawing/2014/main" id="{70C20980-8157-E766-2FE8-53282A38406A}"/>
                      </a:ext>
                    </a:extLst>
                  </p:cNvPr>
                  <p:cNvGrpSpPr/>
                  <p:nvPr/>
                </p:nvGrpSpPr>
                <p:grpSpPr>
                  <a:xfrm>
                    <a:off x="6864354" y="3870680"/>
                    <a:ext cx="540000" cy="1149636"/>
                    <a:chOff x="2606870" y="1933364"/>
                    <a:chExt cx="540000" cy="1149636"/>
                  </a:xfrm>
                </p:grpSpPr>
                <p:sp>
                  <p:nvSpPr>
                    <p:cNvPr id="1105" name="직사각형 1104">
                      <a:extLst>
                        <a:ext uri="{FF2B5EF4-FFF2-40B4-BE49-F238E27FC236}">
                          <a16:creationId xmlns:a16="http://schemas.microsoft.com/office/drawing/2014/main" id="{AE7D6D3D-E14C-41F7-1AB6-EBF463ECC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870" y="1933364"/>
                      <a:ext cx="540000" cy="10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1106" name="그룹 1105">
                      <a:extLst>
                        <a:ext uri="{FF2B5EF4-FFF2-40B4-BE49-F238E27FC236}">
                          <a16:creationId xmlns:a16="http://schemas.microsoft.com/office/drawing/2014/main" id="{04B244B6-E7C5-84E7-34A4-5204871260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17018" y="2774597"/>
                      <a:ext cx="319705" cy="308403"/>
                      <a:chOff x="3829212" y="2412758"/>
                      <a:chExt cx="683799" cy="659626"/>
                    </a:xfrm>
                  </p:grpSpPr>
                  <p:sp>
                    <p:nvSpPr>
                      <p:cNvPr id="1107" name="사각형: 둥근 모서리 1106">
                        <a:extLst>
                          <a:ext uri="{FF2B5EF4-FFF2-40B4-BE49-F238E27FC236}">
                            <a16:creationId xmlns:a16="http://schemas.microsoft.com/office/drawing/2014/main" id="{299C780B-F213-476D-4D32-895F1E5101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1108" name="타원 1107">
                        <a:extLst>
                          <a:ext uri="{FF2B5EF4-FFF2-40B4-BE49-F238E27FC236}">
                            <a16:creationId xmlns:a16="http://schemas.microsoft.com/office/drawing/2014/main" id="{E60D8C70-26F4-529E-5F5C-6D22566B0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1109" name="직선 화살표 연결선 1108">
                        <a:extLst>
                          <a:ext uri="{FF2B5EF4-FFF2-40B4-BE49-F238E27FC236}">
                            <a16:creationId xmlns:a16="http://schemas.microsoft.com/office/drawing/2014/main" id="{20C9DC75-04FB-8E04-94A5-58BCBA7A0C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02" name="그룹 1101">
                    <a:extLst>
                      <a:ext uri="{FF2B5EF4-FFF2-40B4-BE49-F238E27FC236}">
                        <a16:creationId xmlns:a16="http://schemas.microsoft.com/office/drawing/2014/main" id="{40C1AD7B-D4C6-BD8B-463C-DCA1A3513DF9}"/>
                      </a:ext>
                    </a:extLst>
                  </p:cNvPr>
                  <p:cNvGrpSpPr/>
                  <p:nvPr/>
                </p:nvGrpSpPr>
                <p:grpSpPr>
                  <a:xfrm>
                    <a:off x="7299959" y="3866640"/>
                    <a:ext cx="525335" cy="1080001"/>
                    <a:chOff x="8967529" y="4775837"/>
                    <a:chExt cx="525335" cy="1080004"/>
                  </a:xfrm>
                </p:grpSpPr>
                <p:sp>
                  <p:nvSpPr>
                    <p:cNvPr id="1103" name="원호 1102">
                      <a:extLst>
                        <a:ext uri="{FF2B5EF4-FFF2-40B4-BE49-F238E27FC236}">
                          <a16:creationId xmlns:a16="http://schemas.microsoft.com/office/drawing/2014/main" id="{F3698B8B-512E-27FB-11A2-E363841B53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558594" y="5184772"/>
                      <a:ext cx="1080004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4" name="TextBox 1103">
                      <a:extLst>
                        <a:ext uri="{FF2B5EF4-FFF2-40B4-BE49-F238E27FC236}">
                          <a16:creationId xmlns:a16="http://schemas.microsoft.com/office/drawing/2014/main" id="{E7DC1550-D818-D7AA-71DD-36D8975B84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227544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E59A660-F092-6202-5245-A40073F77126}"/>
                    </a:ext>
                  </a:extLst>
                </p:cNvPr>
                <p:cNvGrpSpPr/>
                <p:nvPr/>
              </p:nvGrpSpPr>
              <p:grpSpPr>
                <a:xfrm>
                  <a:off x="7578532" y="3754926"/>
                  <a:ext cx="539997" cy="354465"/>
                  <a:chOff x="8738596" y="4534776"/>
                  <a:chExt cx="539997" cy="354467"/>
                </a:xfrm>
              </p:grpSpPr>
              <p:sp>
                <p:nvSpPr>
                  <p:cNvPr id="1099" name="원호 1098">
                    <a:extLst>
                      <a:ext uri="{FF2B5EF4-FFF2-40B4-BE49-F238E27FC236}">
                        <a16:creationId xmlns:a16="http://schemas.microsoft.com/office/drawing/2014/main" id="{B3864FCC-703A-3A8B-54F1-295F66E7F6C2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539997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B8F710FB-CDE7-30EC-4474-85CCF2D5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9409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5m</a:t>
                    </a: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8E845C8-E559-DEFD-3D63-9116CFB0D109}"/>
                    </a:ext>
                  </a:extLst>
                </p:cNvPr>
                <p:cNvGrpSpPr/>
                <p:nvPr/>
              </p:nvGrpSpPr>
              <p:grpSpPr>
                <a:xfrm>
                  <a:off x="10491077" y="3547562"/>
                  <a:ext cx="1080000" cy="1592015"/>
                  <a:chOff x="9789242" y="4075562"/>
                  <a:chExt cx="1080000" cy="1592015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DC3D7E3-37BB-FD59-4EA4-CB557CA5F79F}"/>
                      </a:ext>
                    </a:extLst>
                  </p:cNvPr>
                  <p:cNvSpPr/>
                  <p:nvPr/>
                </p:nvSpPr>
                <p:spPr>
                  <a:xfrm>
                    <a:off x="9789242" y="4304690"/>
                    <a:ext cx="1080000" cy="54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9EDB41D8-0644-7681-1A5E-B78F30026640}"/>
                      </a:ext>
                    </a:extLst>
                  </p:cNvPr>
                  <p:cNvGrpSpPr/>
                  <p:nvPr/>
                </p:nvGrpSpPr>
                <p:grpSpPr>
                  <a:xfrm>
                    <a:off x="9793399" y="4075562"/>
                    <a:ext cx="1073021" cy="354465"/>
                    <a:chOff x="8738596" y="4534776"/>
                    <a:chExt cx="1073021" cy="354467"/>
                  </a:xfrm>
                </p:grpSpPr>
                <p:sp>
                  <p:nvSpPr>
                    <p:cNvPr id="1093" name="원호 1092">
                      <a:extLst>
                        <a:ext uri="{FF2B5EF4-FFF2-40B4-BE49-F238E27FC236}">
                          <a16:creationId xmlns:a16="http://schemas.microsoft.com/office/drawing/2014/main" id="{DDB135C2-AE97-2A9F-5235-DC5A8E9CB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3021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4" name="TextBox 1093">
                      <a:extLst>
                        <a:ext uri="{FF2B5EF4-FFF2-40B4-BE49-F238E27FC236}">
                          <a16:creationId xmlns:a16="http://schemas.microsoft.com/office/drawing/2014/main" id="{38F51612-AEC2-1453-7C3F-98CC2D110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9660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E212D1F-1854-8D34-21F0-6E0E41470B41}"/>
                      </a:ext>
                    </a:extLst>
                  </p:cNvPr>
                  <p:cNvSpPr/>
                  <p:nvPr/>
                </p:nvSpPr>
                <p:spPr>
                  <a:xfrm>
                    <a:off x="10221242" y="4733942"/>
                    <a:ext cx="216000" cy="864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7EB44C6-9DF8-06B1-942E-0F281F224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169390" y="5375654"/>
                    <a:ext cx="319705" cy="291923"/>
                    <a:chOff x="6133225" y="2448007"/>
                    <a:chExt cx="683799" cy="624377"/>
                  </a:xfrm>
                </p:grpSpPr>
                <p:sp>
                  <p:nvSpPr>
                    <p:cNvPr id="1090" name="사각형: 둥근 모서리 1089">
                      <a:extLst>
                        <a:ext uri="{FF2B5EF4-FFF2-40B4-BE49-F238E27FC236}">
                          <a16:creationId xmlns:a16="http://schemas.microsoft.com/office/drawing/2014/main" id="{F1648E45-8A50-C6FB-D615-86C8993FB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225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091" name="타원 1090">
                      <a:extLst>
                        <a:ext uri="{FF2B5EF4-FFF2-40B4-BE49-F238E27FC236}">
                          <a16:creationId xmlns:a16="http://schemas.microsoft.com/office/drawing/2014/main" id="{AD017C41-DCB0-C887-B4E2-24B02B2F6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9198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092" name="직선 화살표 연결선 1091">
                      <a:extLst>
                        <a:ext uri="{FF2B5EF4-FFF2-40B4-BE49-F238E27FC236}">
                          <a16:creationId xmlns:a16="http://schemas.microsoft.com/office/drawing/2014/main" id="{30C527D9-5A06-7D47-955B-A73600C46E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75125" y="2448007"/>
                      <a:ext cx="0" cy="27252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2FC86982-E9C9-189F-0C91-99AE52CD916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3283" y="4733945"/>
                    <a:ext cx="525335" cy="859960"/>
                    <a:chOff x="8967529" y="4775838"/>
                    <a:chExt cx="525335" cy="859962"/>
                  </a:xfrm>
                </p:grpSpPr>
                <p:sp>
                  <p:nvSpPr>
                    <p:cNvPr id="1088" name="원호 1087">
                      <a:extLst>
                        <a:ext uri="{FF2B5EF4-FFF2-40B4-BE49-F238E27FC236}">
                          <a16:creationId xmlns:a16="http://schemas.microsoft.com/office/drawing/2014/main" id="{BBF9201E-586C-CBDC-1F6F-0394D70C51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668615" y="5074752"/>
                      <a:ext cx="859962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9" name="TextBox 1088">
                      <a:extLst>
                        <a:ext uri="{FF2B5EF4-FFF2-40B4-BE49-F238E27FC236}">
                          <a16:creationId xmlns:a16="http://schemas.microsoft.com/office/drawing/2014/main" id="{D9440ABB-D8F5-A888-2BC3-D2F708377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113485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8m</a:t>
                      </a:r>
                    </a:p>
                  </p:txBody>
                </p:sp>
              </p:grpSp>
            </p:grpSp>
            <p:grpSp>
              <p:nvGrpSpPr>
                <p:cNvPr id="1115" name="그룹 1114">
                  <a:extLst>
                    <a:ext uri="{FF2B5EF4-FFF2-40B4-BE49-F238E27FC236}">
                      <a16:creationId xmlns:a16="http://schemas.microsoft.com/office/drawing/2014/main" id="{89CB7611-F301-9A0B-E178-4864293CE1F9}"/>
                    </a:ext>
                  </a:extLst>
                </p:cNvPr>
                <p:cNvGrpSpPr/>
                <p:nvPr/>
              </p:nvGrpSpPr>
              <p:grpSpPr>
                <a:xfrm>
                  <a:off x="8820315" y="5245761"/>
                  <a:ext cx="1182692" cy="525015"/>
                  <a:chOff x="8704491" y="5245761"/>
                  <a:chExt cx="1182692" cy="525015"/>
                </a:xfrm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E4E7B455-46CB-45B4-3D00-F8B495E775CF}"/>
                      </a:ext>
                    </a:extLst>
                  </p:cNvPr>
                  <p:cNvSpPr/>
                  <p:nvPr/>
                </p:nvSpPr>
                <p:spPr>
                  <a:xfrm flipH="1">
                    <a:off x="8704492" y="5245761"/>
                    <a:ext cx="118269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A8815AF-12D4-3529-45C3-DBB0F9190A78}"/>
                      </a:ext>
                    </a:extLst>
                  </p:cNvPr>
                  <p:cNvSpPr txBox="1"/>
                  <p:nvPr/>
                </p:nvSpPr>
                <p:spPr>
                  <a:xfrm>
                    <a:off x="8704491" y="5245761"/>
                    <a:ext cx="118269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[2~3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3B2096F-1FDD-9132-EE72-81ACE0BD1F71}"/>
                      </a:ext>
                    </a:extLst>
                  </p:cNvPr>
                  <p:cNvGrpSpPr/>
                  <p:nvPr/>
                </p:nvGrpSpPr>
                <p:grpSpPr>
                  <a:xfrm>
                    <a:off x="8833586" y="5441699"/>
                    <a:ext cx="924503" cy="295651"/>
                    <a:chOff x="9760925" y="4461093"/>
                    <a:chExt cx="924503" cy="295651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D504B0B-54F3-60AA-1547-08AA390D7E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092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휘두르기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{dmg_2}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6E53AE5-A54E-EDED-6961-220E242DB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8307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찌르기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{dmg_3}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1C64046-34D6-C45E-1B0E-65CA6C97E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85505" y="4547302"/>
                      <a:ext cx="75342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801" b="1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FE8306D-1B08-23E1-6871-E62AB6BB0A94}"/>
                    </a:ext>
                  </a:extLst>
                </p:cNvPr>
                <p:cNvGrpSpPr/>
                <p:nvPr/>
              </p:nvGrpSpPr>
              <p:grpSpPr>
                <a:xfrm>
                  <a:off x="8870321" y="3975652"/>
                  <a:ext cx="1080000" cy="1163925"/>
                  <a:chOff x="3654356" y="1919075"/>
                  <a:chExt cx="1080000" cy="1163925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47BAC6A-3C29-2824-6F1B-2F14F0113875}"/>
                      </a:ext>
                    </a:extLst>
                  </p:cNvPr>
                  <p:cNvGrpSpPr/>
                  <p:nvPr/>
                </p:nvGrpSpPr>
                <p:grpSpPr>
                  <a:xfrm>
                    <a:off x="3654356" y="2149365"/>
                    <a:ext cx="1080000" cy="933635"/>
                    <a:chOff x="3654356" y="2149365"/>
                    <a:chExt cx="1080000" cy="933635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41C34B9B-4658-C7F1-BD47-CB07D0BD8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356" y="2149365"/>
                      <a:ext cx="1080000" cy="863999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8CF12E38-C6D4-E19D-C02A-442C7834BB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4504" y="2774596"/>
                      <a:ext cx="319705" cy="308404"/>
                      <a:chOff x="3829212" y="2412758"/>
                      <a:chExt cx="683799" cy="659626"/>
                    </a:xfrm>
                  </p:grpSpPr>
                  <p:sp>
                    <p:nvSpPr>
                      <p:cNvPr id="49" name="사각형: 둥근 모서리 48">
                        <a:extLst>
                          <a:ext uri="{FF2B5EF4-FFF2-40B4-BE49-F238E27FC236}">
                            <a16:creationId xmlns:a16="http://schemas.microsoft.com/office/drawing/2014/main" id="{131151C2-5D10-85CA-23A0-60B9F65D2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CD057705-8BC0-CCD3-2DDD-CC8BE7E20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51" name="직선 화살표 연결선 50">
                        <a:extLst>
                          <a:ext uri="{FF2B5EF4-FFF2-40B4-BE49-F238E27FC236}">
                            <a16:creationId xmlns:a16="http://schemas.microsoft.com/office/drawing/2014/main" id="{50197B5C-1E43-2800-370E-72F278B0B3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4DE0321-DA13-FA65-D8BE-4E82ACA5E7A3}"/>
                      </a:ext>
                    </a:extLst>
                  </p:cNvPr>
                  <p:cNvGrpSpPr/>
                  <p:nvPr/>
                </p:nvGrpSpPr>
                <p:grpSpPr>
                  <a:xfrm>
                    <a:off x="3659545" y="1919075"/>
                    <a:ext cx="1074809" cy="354465"/>
                    <a:chOff x="8738596" y="4534776"/>
                    <a:chExt cx="1074809" cy="354467"/>
                  </a:xfrm>
                </p:grpSpPr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4836AB8F-EFB8-1FB2-CB36-62B57D030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4809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91E0F86-0B70-372E-16D4-DDDE32AE4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0554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673F9D6-0270-A70B-0136-A42A81974389}"/>
                    </a:ext>
                  </a:extLst>
                </p:cNvPr>
                <p:cNvGrpSpPr/>
                <p:nvPr/>
              </p:nvGrpSpPr>
              <p:grpSpPr>
                <a:xfrm>
                  <a:off x="9830887" y="4205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41" name="원호 40">
                    <a:extLst>
                      <a:ext uri="{FF2B5EF4-FFF2-40B4-BE49-F238E27FC236}">
                        <a16:creationId xmlns:a16="http://schemas.microsoft.com/office/drawing/2014/main" id="{85C82F3D-1CF7-3E99-B7D0-B5585B4002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232B177-123E-20FF-9DF2-E4A639F54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FA7B6842-6411-34E7-CAA1-788A2159D11A}"/>
                    </a:ext>
                  </a:extLst>
                </p:cNvPr>
                <p:cNvSpPr/>
                <p:nvPr/>
              </p:nvSpPr>
              <p:spPr>
                <a:xfrm>
                  <a:off x="8461776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화살표: 오른쪽 39">
                  <a:extLst>
                    <a:ext uri="{FF2B5EF4-FFF2-40B4-BE49-F238E27FC236}">
                      <a16:creationId xmlns:a16="http://schemas.microsoft.com/office/drawing/2014/main" id="{1BCF8F9F-6380-BF30-676D-C2F8C4450280}"/>
                    </a:ext>
                  </a:extLst>
                </p:cNvPr>
                <p:cNvSpPr/>
                <p:nvPr/>
              </p:nvSpPr>
              <p:spPr>
                <a:xfrm>
                  <a:off x="10179498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A980553-0173-E9B3-A8EF-2A6CEB45F02E}"/>
                    </a:ext>
                  </a:extLst>
                </p:cNvPr>
                <p:cNvSpPr/>
                <p:nvPr/>
              </p:nvSpPr>
              <p:spPr>
                <a:xfrm>
                  <a:off x="7463381" y="3130933"/>
                  <a:ext cx="2486938" cy="32299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3E461F2-EEF7-A9AA-C4CC-089A52A64038}"/>
                    </a:ext>
                  </a:extLst>
                </p:cNvPr>
                <p:cNvGrpSpPr/>
                <p:nvPr/>
              </p:nvGrpSpPr>
              <p:grpSpPr>
                <a:xfrm>
                  <a:off x="7554081" y="3202430"/>
                  <a:ext cx="2305539" cy="180000"/>
                  <a:chOff x="9191580" y="6276291"/>
                  <a:chExt cx="2305539" cy="180000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99C07C9-11F5-DB56-98D7-667A2B8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9191580" y="6276291"/>
                    <a:ext cx="622246" cy="180000"/>
                    <a:chOff x="10376220" y="5903869"/>
                    <a:chExt cx="622246" cy="18000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73593DE4-5A2B-9A32-FF3C-F1171D0AF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220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AC53ECF-197F-07D4-0500-49CCA1B314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1699" y="5932252"/>
                      <a:ext cx="33676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A227CD97-A6B1-7BFE-76FA-44149BB4E37C}"/>
                      </a:ext>
                    </a:extLst>
                  </p:cNvPr>
                  <p:cNvGrpSpPr/>
                  <p:nvPr/>
                </p:nvGrpSpPr>
                <p:grpSpPr>
                  <a:xfrm>
                    <a:off x="9927744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4BF8D8E5-27FE-C713-E2D2-ACFFF6E23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DDAD617-F1C0-F4F6-3AF6-471150C92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8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A1FC80E7-2643-5A05-B0F8-7A16C8626E65}"/>
                      </a:ext>
                    </a:extLst>
                  </p:cNvPr>
                  <p:cNvGrpSpPr/>
                  <p:nvPr/>
                </p:nvGrpSpPr>
                <p:grpSpPr>
                  <a:xfrm>
                    <a:off x="10769390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37AFC900-3809-4A1C-95CD-AEAFC1ED1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CF9C3D8-05CD-1224-3923-7651781012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9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이동 거리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FCA216-8E15-89B6-DBCD-155AB47F13D8}"/>
                    </a:ext>
                  </a:extLst>
                </p:cNvPr>
                <p:cNvSpPr txBox="1"/>
                <p:nvPr/>
              </p:nvSpPr>
              <p:spPr>
                <a:xfrm>
                  <a:off x="10003008" y="3281742"/>
                  <a:ext cx="532198" cy="1594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1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칸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: 1x1m </a:t>
                  </a:r>
                </a:p>
              </p:txBody>
            </p:sp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FB1B62CD-9249-3AB8-1742-E648712A8F2F}"/>
                    </a:ext>
                  </a:extLst>
                </p:cNvPr>
                <p:cNvGrpSpPr/>
                <p:nvPr/>
              </p:nvGrpSpPr>
              <p:grpSpPr>
                <a:xfrm>
                  <a:off x="7443061" y="5245761"/>
                  <a:ext cx="799303" cy="525015"/>
                  <a:chOff x="7327236" y="5893564"/>
                  <a:chExt cx="799303" cy="525015"/>
                </a:xfrm>
              </p:grpSpPr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5D5FB451-4A68-93D3-3A41-1F315E3CA8FA}"/>
                      </a:ext>
                    </a:extLst>
                  </p:cNvPr>
                  <p:cNvSpPr/>
                  <p:nvPr/>
                </p:nvSpPr>
                <p:spPr>
                  <a:xfrm flipH="1">
                    <a:off x="7327236" y="5893564"/>
                    <a:ext cx="799303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097" name="TextBox 1096">
                    <a:extLst>
                      <a:ext uri="{FF2B5EF4-FFF2-40B4-BE49-F238E27FC236}">
                        <a16:creationId xmlns:a16="http://schemas.microsoft.com/office/drawing/2014/main" id="{2E1E8D21-C339-EF17-E0EC-3C8AEDE6D0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236" y="5893565"/>
                    <a:ext cx="799303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[1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23685353-0ABF-86DF-160C-83695DE627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4302" y="6089503"/>
                    <a:ext cx="625171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찌른 후 당기기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{dmg_1}</a:t>
                    </a:r>
                  </a:p>
                </p:txBody>
              </p:sp>
            </p:grpSp>
            <p:grpSp>
              <p:nvGrpSpPr>
                <p:cNvPr id="1118" name="그룹 1117">
                  <a:extLst>
                    <a:ext uri="{FF2B5EF4-FFF2-40B4-BE49-F238E27FC236}">
                      <a16:creationId xmlns:a16="http://schemas.microsoft.com/office/drawing/2014/main" id="{D73CCC8D-9332-75B4-6CDF-234932638BBD}"/>
                    </a:ext>
                  </a:extLst>
                </p:cNvPr>
                <p:cNvGrpSpPr/>
                <p:nvPr/>
              </p:nvGrpSpPr>
              <p:grpSpPr>
                <a:xfrm>
                  <a:off x="10545311" y="5245761"/>
                  <a:ext cx="973842" cy="525015"/>
                  <a:chOff x="10429487" y="5245761"/>
                  <a:chExt cx="973842" cy="525015"/>
                </a:xfrm>
              </p:grpSpPr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8119CF2A-AF99-7C72-5EEA-951774ABBDFC}"/>
                      </a:ext>
                    </a:extLst>
                  </p:cNvPr>
                  <p:cNvSpPr/>
                  <p:nvPr/>
                </p:nvSpPr>
                <p:spPr>
                  <a:xfrm flipH="1">
                    <a:off x="10429488" y="5245761"/>
                    <a:ext cx="97384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0F98A6-93A9-6F46-5BE6-B02418CF70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9487" y="5245761"/>
                    <a:ext cx="97384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마무리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3B8A3F-6786-936B-726A-65D6760B35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8250" y="5441699"/>
                    <a:ext cx="596317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전진하며 베기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{dmg_4}</a:t>
                    </a:r>
                  </a:p>
                </p:txBody>
              </p:sp>
            </p:grpSp>
          </p:grpSp>
        </p:grpSp>
      </p:grpSp>
      <p:pic>
        <p:nvPicPr>
          <p:cNvPr id="1124" name="그림 1123">
            <a:extLst>
              <a:ext uri="{FF2B5EF4-FFF2-40B4-BE49-F238E27FC236}">
                <a16:creationId xmlns:a16="http://schemas.microsoft.com/office/drawing/2014/main" id="{DD301B31-ABFA-2287-2ECF-BDADFE87F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1093452"/>
            <a:ext cx="722862" cy="7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17216C-7491-61DE-D5DC-872CE0F819CF}"/>
              </a:ext>
            </a:extLst>
          </p:cNvPr>
          <p:cNvGrpSpPr/>
          <p:nvPr/>
        </p:nvGrpSpPr>
        <p:grpSpPr>
          <a:xfrm>
            <a:off x="328570" y="5955627"/>
            <a:ext cx="6695347" cy="395860"/>
            <a:chOff x="192088" y="5443455"/>
            <a:chExt cx="6695345" cy="3958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27A7C4-DF0F-EE1B-F1D7-2D240F954F87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44" name="TextBox 65">
                <a:extLst>
                  <a:ext uri="{FF2B5EF4-FFF2-40B4-BE49-F238E27FC236}">
                    <a16:creationId xmlns:a16="http://schemas.microsoft.com/office/drawing/2014/main" id="{2153D52F-DDC4-E361-A03A-5313B910AC5B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BED71A-8BA2-8C0F-00BE-4046CE09EECA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869A25EA-F1D0-8933-B16A-5F3EEF88D6A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8442E3A-277E-254E-AF8C-FC0857B1CC2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29DC89-487A-BC76-C24C-9F01E9C6D998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C2A5C0-F052-4518-2C67-961C6763757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0BE0326-1407-3B5B-E357-57A8289F0D2F}"/>
              </a:ext>
            </a:extLst>
          </p:cNvPr>
          <p:cNvGrpSpPr/>
          <p:nvPr/>
        </p:nvGrpSpPr>
        <p:grpSpPr>
          <a:xfrm>
            <a:off x="189103" y="1130530"/>
            <a:ext cx="12123184" cy="4596941"/>
            <a:chOff x="189103" y="649273"/>
            <a:chExt cx="12123184" cy="4596941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BFEA986-ED6E-A004-F72E-52401CDD4ECC}"/>
                </a:ext>
              </a:extLst>
            </p:cNvPr>
            <p:cNvSpPr/>
            <p:nvPr/>
          </p:nvSpPr>
          <p:spPr>
            <a:xfrm>
              <a:off x="7193748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51021CF-7B75-BE34-50A6-221125083E61}"/>
                </a:ext>
              </a:extLst>
            </p:cNvPr>
            <p:cNvGrpSpPr/>
            <p:nvPr/>
          </p:nvGrpSpPr>
          <p:grpSpPr>
            <a:xfrm>
              <a:off x="189103" y="649273"/>
              <a:ext cx="3056867" cy="4596941"/>
              <a:chOff x="189103" y="649273"/>
              <a:chExt cx="3056867" cy="459694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3981D59-E687-8615-4D12-73930B4F3933}"/>
                  </a:ext>
                </a:extLst>
              </p:cNvPr>
              <p:cNvGrpSpPr/>
              <p:nvPr/>
            </p:nvGrpSpPr>
            <p:grpSpPr>
              <a:xfrm>
                <a:off x="189103" y="860471"/>
                <a:ext cx="3056867" cy="4385743"/>
                <a:chOff x="189103" y="860471"/>
                <a:chExt cx="3056867" cy="438574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F369AA5-4576-40EB-2877-0A983392056D}"/>
                    </a:ext>
                  </a:extLst>
                </p:cNvPr>
                <p:cNvSpPr/>
                <p:nvPr/>
              </p:nvSpPr>
              <p:spPr>
                <a:xfrm>
                  <a:off x="189103" y="860471"/>
                  <a:ext cx="3056867" cy="4385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6E854D-4397-7579-F2B0-BF389239F0E7}"/>
                    </a:ext>
                  </a:extLst>
                </p:cNvPr>
                <p:cNvSpPr/>
                <p:nvPr/>
              </p:nvSpPr>
              <p:spPr>
                <a:xfrm>
                  <a:off x="189103" y="860472"/>
                  <a:ext cx="3056866" cy="444040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65">
                  <a:extLst>
                    <a:ext uri="{FF2B5EF4-FFF2-40B4-BE49-F238E27FC236}">
                      <a16:creationId xmlns:a16="http://schemas.microsoft.com/office/drawing/2014/main" id="{A1A411C7-7C4F-7EDB-BF0F-0AD90F625FE8}"/>
                    </a:ext>
                  </a:extLst>
                </p:cNvPr>
                <p:cNvSpPr txBox="1"/>
                <p:nvPr/>
              </p:nvSpPr>
              <p:spPr>
                <a:xfrm>
                  <a:off x="406544" y="924757"/>
                  <a:ext cx="2621985" cy="31547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t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목에 걸친 후 자세를 낮춰 한바퀴 회전합니다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동시에 주변의 에너지가 캐릭터를 향해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208F8F23-F8BA-7953-50E5-8A78CC63E76F}"/>
                    </a:ext>
                  </a:extLst>
                </p:cNvPr>
                <p:cNvGrpSpPr/>
                <p:nvPr/>
              </p:nvGrpSpPr>
              <p:grpSpPr>
                <a:xfrm>
                  <a:off x="379009" y="1342984"/>
                  <a:ext cx="695076" cy="123238"/>
                  <a:chOff x="325285" y="1036570"/>
                  <a:chExt cx="695076" cy="123238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DBFB021A-A60E-4F90-BC98-B6DF1E82B032}"/>
                      </a:ext>
                    </a:extLst>
                  </p:cNvPr>
                  <p:cNvGrpSpPr/>
                  <p:nvPr/>
                </p:nvGrpSpPr>
                <p:grpSpPr>
                  <a:xfrm>
                    <a:off x="804232" y="1039161"/>
                    <a:ext cx="216129" cy="118057"/>
                    <a:chOff x="306290" y="5421032"/>
                    <a:chExt cx="277974" cy="151839"/>
                  </a:xfrm>
                  <a:solidFill>
                    <a:schemeClr val="bg1">
                      <a:lumMod val="50000"/>
                    </a:schemeClr>
                  </a:solidFill>
                </p:grpSpPr>
                <p:sp>
                  <p:nvSpPr>
                    <p:cNvPr id="35" name="이등변 삼각형 34">
                      <a:extLst>
                        <a:ext uri="{FF2B5EF4-FFF2-40B4-BE49-F238E27FC236}">
                          <a16:creationId xmlns:a16="http://schemas.microsoft.com/office/drawing/2014/main" id="{DAB6F550-AC78-04E5-2E1D-96D27C0303D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0589" y="5437335"/>
                      <a:ext cx="128120" cy="119231"/>
                    </a:xfrm>
                    <a:prstGeom prst="triangle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A598774F-C5AB-A661-78FE-2B8B10769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290" y="5421032"/>
                      <a:ext cx="214121" cy="151839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b">
                      <a:normAutofit lnSpcReduction="10000"/>
                    </a:bodyPr>
                    <a:lstStyle/>
                    <a:p>
                      <a:pPr algn="ctr"/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F3984E2-C9EC-886D-AB35-99F452FCB355}"/>
                      </a:ext>
                    </a:extLst>
                  </p:cNvPr>
                  <p:cNvGrpSpPr/>
                  <p:nvPr/>
                </p:nvGrpSpPr>
                <p:grpSpPr>
                  <a:xfrm>
                    <a:off x="325285" y="1036570"/>
                    <a:ext cx="562154" cy="123238"/>
                    <a:chOff x="372454" y="941326"/>
                    <a:chExt cx="562153" cy="123238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90D7009-D13F-3D3B-E1F3-FCECC534E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523" y="941326"/>
                      <a:ext cx="392084" cy="1232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카메라</a:t>
                      </a:r>
                      <a:endParaRPr lang="en-US" altLang="ko-KR" sz="80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1E9BF7D9-2089-112A-4EBB-C5875E6881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2454" y="958329"/>
                      <a:ext cx="89105" cy="89105"/>
                      <a:chOff x="1394247" y="792216"/>
                      <a:chExt cx="89105" cy="89105"/>
                    </a:xfrm>
                  </p:grpSpPr>
                  <p:sp>
                    <p:nvSpPr>
                      <p:cNvPr id="33" name="자유형: 도형 32">
                        <a:extLst>
                          <a:ext uri="{FF2B5EF4-FFF2-40B4-BE49-F238E27FC236}">
                            <a16:creationId xmlns:a16="http://schemas.microsoft.com/office/drawing/2014/main" id="{0F1469D2-13BE-A100-EE73-A2D6670B7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94247" y="792216"/>
                        <a:ext cx="89105" cy="89105"/>
                      </a:xfrm>
                      <a:custGeom>
                        <a:avLst/>
                        <a:gdLst>
                          <a:gd name="connsiteX0" fmla="*/ 0 w 514350"/>
                          <a:gd name="connsiteY0" fmla="*/ 0 h 514350"/>
                          <a:gd name="connsiteX1" fmla="*/ 0 w 514350"/>
                          <a:gd name="connsiteY1" fmla="*/ 514350 h 514350"/>
                          <a:gd name="connsiteX2" fmla="*/ 514350 w 514350"/>
                          <a:gd name="connsiteY2" fmla="*/ 514350 h 514350"/>
                          <a:gd name="connsiteX3" fmla="*/ 514350 w 514350"/>
                          <a:gd name="connsiteY3" fmla="*/ 0 h 514350"/>
                          <a:gd name="connsiteX4" fmla="*/ 457200 w 514350"/>
                          <a:gd name="connsiteY4" fmla="*/ 457200 h 514350"/>
                          <a:gd name="connsiteX5" fmla="*/ 57150 w 514350"/>
                          <a:gd name="connsiteY5" fmla="*/ 457200 h 514350"/>
                          <a:gd name="connsiteX6" fmla="*/ 57150 w 514350"/>
                          <a:gd name="connsiteY6" fmla="*/ 57150 h 514350"/>
                          <a:gd name="connsiteX7" fmla="*/ 457200 w 514350"/>
                          <a:gd name="connsiteY7" fmla="*/ 57150 h 5143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14350" h="514350">
                            <a:moveTo>
                              <a:pt x="0" y="0"/>
                            </a:moveTo>
                            <a:lnTo>
                              <a:pt x="0" y="514350"/>
                            </a:lnTo>
                            <a:lnTo>
                              <a:pt x="514350" y="514350"/>
                            </a:lnTo>
                            <a:lnTo>
                              <a:pt x="514350" y="0"/>
                            </a:lnTo>
                            <a:close/>
                            <a:moveTo>
                              <a:pt x="457200" y="457200"/>
                            </a:moveTo>
                            <a:lnTo>
                              <a:pt x="57150" y="457200"/>
                            </a:lnTo>
                            <a:lnTo>
                              <a:pt x="57150" y="57150"/>
                            </a:lnTo>
                            <a:lnTo>
                              <a:pt x="457200" y="5715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34" name="자유형: 도형 33">
                        <a:extLst>
                          <a:ext uri="{FF2B5EF4-FFF2-40B4-BE49-F238E27FC236}">
                            <a16:creationId xmlns:a16="http://schemas.microsoft.com/office/drawing/2014/main" id="{E65E0060-168B-2720-EEA8-F01505D83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688" y="812534"/>
                        <a:ext cx="58225" cy="44382"/>
                      </a:xfrm>
                      <a:custGeom>
                        <a:avLst/>
                        <a:gdLst>
                          <a:gd name="connsiteX0" fmla="*/ 336099 w 336099"/>
                          <a:gd name="connsiteY0" fmla="*/ 40815 h 256193"/>
                          <a:gd name="connsiteX1" fmla="*/ 296094 w 336099"/>
                          <a:gd name="connsiteY1" fmla="*/ 0 h 256193"/>
                          <a:gd name="connsiteX2" fmla="*/ 116710 w 336099"/>
                          <a:gd name="connsiteY2" fmla="*/ 175784 h 256193"/>
                          <a:gd name="connsiteX3" fmla="*/ 40415 w 336099"/>
                          <a:gd name="connsiteY3" fmla="*/ 99489 h 256193"/>
                          <a:gd name="connsiteX4" fmla="*/ 0 w 336099"/>
                          <a:gd name="connsiteY4" fmla="*/ 139894 h 256193"/>
                          <a:gd name="connsiteX5" fmla="*/ 116300 w 336099"/>
                          <a:gd name="connsiteY5" fmla="*/ 256194 h 256193"/>
                          <a:gd name="connsiteX6" fmla="*/ 336099 w 336099"/>
                          <a:gd name="connsiteY6" fmla="*/ 40815 h 2561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36099" h="256193">
                            <a:moveTo>
                              <a:pt x="336099" y="40815"/>
                            </a:moveTo>
                            <a:lnTo>
                              <a:pt x="296094" y="0"/>
                            </a:lnTo>
                            <a:lnTo>
                              <a:pt x="116710" y="175784"/>
                            </a:lnTo>
                            <a:lnTo>
                              <a:pt x="40415" y="99489"/>
                            </a:lnTo>
                            <a:lnTo>
                              <a:pt x="0" y="139894"/>
                            </a:lnTo>
                            <a:lnTo>
                              <a:pt x="116300" y="256194"/>
                            </a:lnTo>
                            <a:lnTo>
                              <a:pt x="336099" y="40815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7AC6CA22-445E-E769-43E3-1D818786B283}"/>
                    </a:ext>
                  </a:extLst>
                </p:cNvPr>
                <p:cNvGrpSpPr/>
                <p:nvPr/>
              </p:nvGrpSpPr>
              <p:grpSpPr>
                <a:xfrm>
                  <a:off x="357012" y="1671550"/>
                  <a:ext cx="2721048" cy="1447542"/>
                  <a:chOff x="562814" y="1166955"/>
                  <a:chExt cx="2721048" cy="1447542"/>
                </a:xfrm>
              </p:grpSpPr>
              <p:pic>
                <p:nvPicPr>
                  <p:cNvPr id="22" name="그림 21" descr="만화 영화, 무기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0483803-68F7-BC35-3462-833459021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0" t="9086" r="691"/>
                  <a:stretch/>
                </p:blipFill>
                <p:spPr>
                  <a:xfrm>
                    <a:off x="562814" y="1295530"/>
                    <a:ext cx="2721048" cy="1318967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F9F423F-1321-D46A-5FFF-321DE567BD69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25" y="1166955"/>
                    <a:ext cx="1975063" cy="491393"/>
                    <a:chOff x="911860" y="1257100"/>
                    <a:chExt cx="1975063" cy="491394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7F863341-D717-BCD3-492F-C60C54D6E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860" y="1532494"/>
                      <a:ext cx="216000" cy="216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dirty="0">
                        <a:effectLst>
                          <a:glow rad="127000">
                            <a:schemeClr val="bg1"/>
                          </a:glow>
                        </a:effectLst>
                      </a:endParaRPr>
                    </a:p>
                  </p:txBody>
                </p: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E45A3B58-F083-BD31-9F37-FA3F9EB70815}"/>
                        </a:ext>
                      </a:extLst>
                    </p:cNvPr>
                    <p:cNvCxnSpPr>
                      <a:cxnSpLocks/>
                      <a:stCxn id="24" idx="0"/>
                      <a:endCxn id="27" idx="1"/>
                    </p:cNvCxnSpPr>
                    <p:nvPr/>
                  </p:nvCxnSpPr>
                  <p:spPr>
                    <a:xfrm rot="5400000" flipH="1" flipV="1">
                      <a:off x="966974" y="1371607"/>
                      <a:ext cx="213773" cy="108000"/>
                    </a:xfrm>
                    <a:prstGeom prst="bentConnector2">
                      <a:avLst/>
                    </a:prstGeom>
                    <a:ln w="9525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779256-17C1-3842-F7C8-F77552C7B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860" y="1257100"/>
                      <a:ext cx="1759063" cy="246139"/>
                      <a:chOff x="1127860" y="1174542"/>
                      <a:chExt cx="1759063" cy="246139"/>
                    </a:xfrm>
                  </p:grpSpPr>
                  <p:sp>
                    <p:nvSpPr>
                      <p:cNvPr id="27" name="TextBox 4">
                        <a:extLst>
                          <a:ext uri="{FF2B5EF4-FFF2-40B4-BE49-F238E27FC236}">
                            <a16:creationId xmlns:a16="http://schemas.microsoft.com/office/drawing/2014/main" id="{2BC63AD3-7013-6C76-A2EE-A142A2971D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27860" y="1174542"/>
                        <a:ext cx="1759063" cy="12323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1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801" dirty="0"/>
                          <a:t>왼손은 반드시 창을 잡고 있어야 합니다</a:t>
                        </a:r>
                        <a:r>
                          <a:rPr lang="en-US" altLang="ko-KR" sz="801" dirty="0"/>
                          <a:t>.</a:t>
                        </a:r>
                      </a:p>
                    </p:txBody>
                  </p:sp>
                  <p:sp>
                    <p:nvSpPr>
                      <p:cNvPr id="28" name="TextBox 4">
                        <a:extLst>
                          <a:ext uri="{FF2B5EF4-FFF2-40B4-BE49-F238E27FC236}">
                            <a16:creationId xmlns:a16="http://schemas.microsoft.com/office/drawing/2014/main" id="{3CCC9DF9-5986-565D-A801-D164172A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4824" y="1312959"/>
                        <a:ext cx="1577906" cy="10772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∵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 [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모션 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2] 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에서 왼손으로 창을 찔러 공격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AE356AFD-7C15-CBEE-295E-470DDC15EA52}"/>
                    </a:ext>
                  </a:extLst>
                </p:cNvPr>
                <p:cNvGrpSpPr/>
                <p:nvPr/>
              </p:nvGrpSpPr>
              <p:grpSpPr>
                <a:xfrm>
                  <a:off x="275707" y="3656062"/>
                  <a:ext cx="2883658" cy="1307621"/>
                  <a:chOff x="1008598" y="3523273"/>
                  <a:chExt cx="2883658" cy="1307621"/>
                </a:xfrm>
              </p:grpSpPr>
              <p:sp>
                <p:nvSpPr>
                  <p:cNvPr id="18" name="TextBox 4">
                    <a:extLst>
                      <a:ext uri="{FF2B5EF4-FFF2-40B4-BE49-F238E27FC236}">
                        <a16:creationId xmlns:a16="http://schemas.microsoft.com/office/drawing/2014/main" id="{DEC65AB2-CE75-4545-A8D3-B5D758D4D3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65" y="4584416"/>
                    <a:ext cx="1596591" cy="24647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◀ 에너지가 모여들어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</a:p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      클래스 마크의 모양을 형성합니다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.</a:t>
                    </a:r>
                    <a:endPara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37A37CE9-87A2-F341-0BA8-7179CAA3710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98" y="3523273"/>
                    <a:ext cx="1271278" cy="1307621"/>
                    <a:chOff x="857826" y="3430075"/>
                    <a:chExt cx="1271278" cy="1307621"/>
                  </a:xfrm>
                </p:grpSpPr>
                <p:sp>
                  <p:nvSpPr>
                    <p:cNvPr id="20" name="TextBox 4">
                      <a:extLst>
                        <a:ext uri="{FF2B5EF4-FFF2-40B4-BE49-F238E27FC236}">
                          <a16:creationId xmlns:a16="http://schemas.microsoft.com/office/drawing/2014/main" id="{416383D3-561A-EDEF-E6FB-029571C268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20" y="3430075"/>
                      <a:ext cx="1143690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en-US" altLang="ko-KR" sz="801" dirty="0"/>
                        <a:t>[</a:t>
                      </a:r>
                      <a:r>
                        <a:rPr lang="ko-KR" altLang="en-US" sz="801" dirty="0"/>
                        <a:t>에너지 흡수 예시</a:t>
                      </a:r>
                      <a:r>
                        <a:rPr lang="en-US" altLang="ko-KR" sz="801" dirty="0"/>
                        <a:t>]</a:t>
                      </a:r>
                      <a:endParaRPr lang="ko-KR" altLang="en-US" sz="801" dirty="0"/>
                    </a:p>
                  </p:txBody>
                </p:sp>
                <p:pic>
                  <p:nvPicPr>
                    <p:cNvPr id="21" name="그림 20" descr="어둠, 우주, 성운, 불꽃놀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7D28B56-DDBD-1EC3-9327-48468A296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300" r="20574"/>
                    <a:stretch>
                      <a:fillRect/>
                    </a:stretch>
                  </p:blipFill>
                  <p:spPr>
                    <a:xfrm>
                      <a:off x="857826" y="3568793"/>
                      <a:ext cx="1271278" cy="116890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D5D9788-C5F8-DABB-A9C3-6430E39A6753}"/>
                  </a:ext>
                </a:extLst>
              </p:cNvPr>
              <p:cNvGrpSpPr/>
              <p:nvPr/>
            </p:nvGrpSpPr>
            <p:grpSpPr>
              <a:xfrm>
                <a:off x="189103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40" name="TextBox 70">
                  <a:extLst>
                    <a:ext uri="{FF2B5EF4-FFF2-40B4-BE49-F238E27FC236}">
                      <a16:creationId xmlns:a16="http://schemas.microsoft.com/office/drawing/2014/main" id="{4ECF2F0A-D181-F0EE-F835-6806287E1AA2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  <p:sp>
              <p:nvSpPr>
                <p:cNvPr id="124" name="TextBox 70">
                  <a:extLst>
                    <a:ext uri="{FF2B5EF4-FFF2-40B4-BE49-F238E27FC236}">
                      <a16:creationId xmlns:a16="http://schemas.microsoft.com/office/drawing/2014/main" id="{BF8B787F-4FD9-4E9F-A951-26A3EC3C9B82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homePlat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</p:grp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4935603-4D25-50FB-2C06-8C7D459EB7C4}"/>
                </a:ext>
              </a:extLst>
            </p:cNvPr>
            <p:cNvSpPr/>
            <p:nvPr/>
          </p:nvSpPr>
          <p:spPr>
            <a:xfrm>
              <a:off x="3373185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D0782FB-91DD-1390-C281-24747303387C}"/>
                </a:ext>
              </a:extLst>
            </p:cNvPr>
            <p:cNvGrpSpPr/>
            <p:nvPr/>
          </p:nvGrpSpPr>
          <p:grpSpPr>
            <a:xfrm>
              <a:off x="3760061" y="649273"/>
              <a:ext cx="3306472" cy="4596941"/>
              <a:chOff x="3760061" y="649273"/>
              <a:chExt cx="3306472" cy="4596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FBD3AA-A93D-2C11-9D50-734670692C49}"/>
                  </a:ext>
                </a:extLst>
              </p:cNvPr>
              <p:cNvSpPr/>
              <p:nvPr/>
            </p:nvSpPr>
            <p:spPr>
              <a:xfrm>
                <a:off x="3760061" y="860474"/>
                <a:ext cx="3306472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E395805-F7D0-C47B-595F-0283DBD0B2C2}"/>
                  </a:ext>
                </a:extLst>
              </p:cNvPr>
              <p:cNvSpPr/>
              <p:nvPr/>
            </p:nvSpPr>
            <p:spPr>
              <a:xfrm>
                <a:off x="3760062" y="860472"/>
                <a:ext cx="3306471" cy="444040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2" name="TextBox 65">
                <a:extLst>
                  <a:ext uri="{FF2B5EF4-FFF2-40B4-BE49-F238E27FC236}">
                    <a16:creationId xmlns:a16="http://schemas.microsoft.com/office/drawing/2014/main" id="{EEAB9B4B-1C48-CDB6-8A7E-A062580A67CF}"/>
                  </a:ext>
                </a:extLst>
              </p:cNvPr>
              <p:cNvSpPr txBox="1"/>
              <p:nvPr/>
            </p:nvSpPr>
            <p:spPr>
              <a:xfrm>
                <a:off x="4325499" y="924757"/>
                <a:ext cx="2175596" cy="3154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7ED0031-29B9-6201-A809-B83AB800CAF6}"/>
                  </a:ext>
                </a:extLst>
              </p:cNvPr>
              <p:cNvGrpSpPr/>
              <p:nvPr/>
            </p:nvGrpSpPr>
            <p:grpSpPr>
              <a:xfrm>
                <a:off x="4285248" y="3549175"/>
                <a:ext cx="2372300" cy="1533801"/>
                <a:chOff x="4285248" y="3408754"/>
                <a:chExt cx="2372300" cy="1533801"/>
              </a:xfrm>
            </p:grpSpPr>
            <p:sp>
              <p:nvSpPr>
                <p:cNvPr id="102" name="TextBox 4">
                  <a:extLst>
                    <a:ext uri="{FF2B5EF4-FFF2-40B4-BE49-F238E27FC236}">
                      <a16:creationId xmlns:a16="http://schemas.microsoft.com/office/drawing/2014/main" id="{845452EE-36CF-3C67-0E8A-86392FC27E8E}"/>
                    </a:ext>
                  </a:extLst>
                </p:cNvPr>
                <p:cNvSpPr txBox="1"/>
                <p:nvPr/>
              </p:nvSpPr>
              <p:spPr>
                <a:xfrm>
                  <a:off x="4596392" y="4782965"/>
                  <a:ext cx="1750013" cy="15959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36000" rIns="7200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r">
                    <a:spcAft>
                      <a:spcPts val="300"/>
                    </a:spcAft>
                  </a:pP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쪽으로 에너지가 모여듭니다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     </a:t>
                  </a:r>
                  <a:endParaRPr lang="ko-KR" altLang="en-US" sz="801" dirty="0"/>
                </a:p>
              </p:txBody>
            </p:sp>
            <p:sp>
              <p:nvSpPr>
                <p:cNvPr id="103" name="TextBox 4">
                  <a:extLst>
                    <a:ext uri="{FF2B5EF4-FFF2-40B4-BE49-F238E27FC236}">
                      <a16:creationId xmlns:a16="http://schemas.microsoft.com/office/drawing/2014/main" id="{EB01F511-3651-7097-D927-384157A14F85}"/>
                    </a:ext>
                  </a:extLst>
                </p:cNvPr>
                <p:cNvSpPr txBox="1"/>
                <p:nvPr/>
              </p:nvSpPr>
              <p:spPr>
                <a:xfrm>
                  <a:off x="4546031" y="3408754"/>
                  <a:ext cx="1850734" cy="1232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창을 당길 때 형성되는 이펙트 예시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A3C7B108-2E60-9050-45A0-9A9782E84966}"/>
                    </a:ext>
                  </a:extLst>
                </p:cNvPr>
                <p:cNvGrpSpPr/>
                <p:nvPr/>
              </p:nvGrpSpPr>
              <p:grpSpPr>
                <a:xfrm>
                  <a:off x="4285248" y="3560570"/>
                  <a:ext cx="2372300" cy="1237917"/>
                  <a:chOff x="5697650" y="2858979"/>
                  <a:chExt cx="1744256" cy="910190"/>
                </a:xfrm>
              </p:grpSpPr>
              <p:pic>
                <p:nvPicPr>
                  <p:cNvPr id="105" name="그림 104" descr="스크린샷, 비행기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20556C-5E3E-ED88-3E45-96004FEA9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7650" y="2858979"/>
                    <a:ext cx="1744256" cy="910190"/>
                  </a:xfrm>
                  <a:prstGeom prst="rect">
                    <a:avLst/>
                  </a:prstGeom>
                </p:spPr>
              </p:pic>
              <p:sp>
                <p:nvSpPr>
                  <p:cNvPr id="106" name="화살표: 오른쪽 105">
                    <a:extLst>
                      <a:ext uri="{FF2B5EF4-FFF2-40B4-BE49-F238E27FC236}">
                        <a16:creationId xmlns:a16="http://schemas.microsoft.com/office/drawing/2014/main" id="{8F2E5D73-62F5-DF14-A2C5-99F1C5FF532F}"/>
                      </a:ext>
                    </a:extLst>
                  </p:cNvPr>
                  <p:cNvSpPr/>
                  <p:nvPr/>
                </p:nvSpPr>
                <p:spPr>
                  <a:xfrm rot="12340923" flipV="1">
                    <a:off x="6338583" y="347935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화살표: 오른쪽 106">
                    <a:extLst>
                      <a:ext uri="{FF2B5EF4-FFF2-40B4-BE49-F238E27FC236}">
                        <a16:creationId xmlns:a16="http://schemas.microsoft.com/office/drawing/2014/main" id="{4169FCE9-A0B2-9810-3B0B-7B90471D2D0D}"/>
                      </a:ext>
                    </a:extLst>
                  </p:cNvPr>
                  <p:cNvSpPr/>
                  <p:nvPr/>
                </p:nvSpPr>
                <p:spPr>
                  <a:xfrm rot="9259077">
                    <a:off x="6338582" y="307972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B0F263F1-375F-399F-01C4-DA0103D4B518}"/>
                  </a:ext>
                </a:extLst>
              </p:cNvPr>
              <p:cNvGrpSpPr/>
              <p:nvPr/>
            </p:nvGrpSpPr>
            <p:grpSpPr>
              <a:xfrm>
                <a:off x="3926291" y="1643698"/>
                <a:ext cx="2974012" cy="1338840"/>
                <a:chOff x="3549125" y="1643698"/>
                <a:chExt cx="2974012" cy="1338840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A528182-D522-BA92-92BA-71DC18CEC824}"/>
                    </a:ext>
                  </a:extLst>
                </p:cNvPr>
                <p:cNvGrpSpPr/>
                <p:nvPr/>
              </p:nvGrpSpPr>
              <p:grpSpPr>
                <a:xfrm>
                  <a:off x="3549125" y="1643698"/>
                  <a:ext cx="2959332" cy="1338840"/>
                  <a:chOff x="3549125" y="1380084"/>
                  <a:chExt cx="3369654" cy="1524476"/>
                </a:xfrm>
              </p:grpSpPr>
              <p:pic>
                <p:nvPicPr>
                  <p:cNvPr id="111" name="그림 110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32B584D-5B5D-C6BA-D619-67A871359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112" name="그림 111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EF35175A-0614-FAF7-6D08-066F5413C7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532105"/>
                    <a:ext cx="1850734" cy="1372454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FB05CFB-F2E8-388E-4389-E860C48A75CE}"/>
                    </a:ext>
                  </a:extLst>
                </p:cNvPr>
                <p:cNvGrpSpPr/>
                <p:nvPr/>
              </p:nvGrpSpPr>
              <p:grpSpPr>
                <a:xfrm>
                  <a:off x="4239898" y="1811212"/>
                  <a:ext cx="978408" cy="191443"/>
                  <a:chOff x="5094727" y="1422000"/>
                  <a:chExt cx="978408" cy="191443"/>
                </a:xfrm>
              </p:grpSpPr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2DC3310-2CB1-363A-E296-5B52E778F64A}"/>
                      </a:ext>
                    </a:extLst>
                  </p:cNvPr>
                  <p:cNvGrpSpPr/>
                  <p:nvPr/>
                </p:nvGrpSpPr>
                <p:grpSpPr>
                  <a:xfrm>
                    <a:off x="5149340" y="1422000"/>
                    <a:ext cx="456515" cy="108000"/>
                    <a:chOff x="5267605" y="1383756"/>
                    <a:chExt cx="456515" cy="108003"/>
                  </a:xfrm>
                </p:grpSpPr>
                <p:sp>
                  <p:nvSpPr>
                    <p:cNvPr id="121" name="TextBox 4">
                      <a:extLst>
                        <a:ext uri="{FF2B5EF4-FFF2-40B4-BE49-F238E27FC236}">
                          <a16:creationId xmlns:a16="http://schemas.microsoft.com/office/drawing/2014/main" id="{D47AFA71-55C9-B99F-A892-115AF98516D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67605" y="13837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22" name="TextBox 4">
                      <a:extLst>
                        <a:ext uri="{FF2B5EF4-FFF2-40B4-BE49-F238E27FC236}">
                          <a16:creationId xmlns:a16="http://schemas.microsoft.com/office/drawing/2014/main" id="{AB4E0C2A-766D-3371-50F8-1A3756767A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72942" y="1383894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120" name="화살표: 오른쪽 119">
                    <a:extLst>
                      <a:ext uri="{FF2B5EF4-FFF2-40B4-BE49-F238E27FC236}">
                        <a16:creationId xmlns:a16="http://schemas.microsoft.com/office/drawing/2014/main" id="{CAB678DC-F8DD-8DDB-0268-BB520784A522}"/>
                      </a:ext>
                    </a:extLst>
                  </p:cNvPr>
                  <p:cNvSpPr/>
                  <p:nvPr/>
                </p:nvSpPr>
                <p:spPr>
                  <a:xfrm>
                    <a:off x="5094727" y="1544365"/>
                    <a:ext cx="97840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9101302-F424-0E48-8159-B7BB4B6C0EF6}"/>
                    </a:ext>
                  </a:extLst>
                </p:cNvPr>
                <p:cNvGrpSpPr/>
                <p:nvPr/>
              </p:nvGrpSpPr>
              <p:grpSpPr>
                <a:xfrm>
                  <a:off x="4347926" y="2265682"/>
                  <a:ext cx="673019" cy="190940"/>
                  <a:chOff x="5168888" y="1933829"/>
                  <a:chExt cx="673018" cy="190940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1F7FF78F-B743-96AE-E5DA-1EAFDDFAF7C1}"/>
                      </a:ext>
                    </a:extLst>
                  </p:cNvPr>
                  <p:cNvGrpSpPr/>
                  <p:nvPr/>
                </p:nvGrpSpPr>
                <p:grpSpPr>
                  <a:xfrm>
                    <a:off x="5350354" y="2016769"/>
                    <a:ext cx="491548" cy="108000"/>
                    <a:chOff x="5991801" y="1950156"/>
                    <a:chExt cx="491548" cy="108000"/>
                  </a:xfrm>
                </p:grpSpPr>
                <p:sp>
                  <p:nvSpPr>
                    <p:cNvPr id="117" name="TextBox 4">
                      <a:extLst>
                        <a:ext uri="{FF2B5EF4-FFF2-40B4-BE49-F238E27FC236}">
                          <a16:creationId xmlns:a16="http://schemas.microsoft.com/office/drawing/2014/main" id="{B6E98AB6-F7B7-55EC-DC2D-DFF216A1476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91801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18" name="TextBox 4">
                      <a:extLst>
                        <a:ext uri="{FF2B5EF4-FFF2-40B4-BE49-F238E27FC236}">
                          <a16:creationId xmlns:a16="http://schemas.microsoft.com/office/drawing/2014/main" id="{6C1FAB04-0543-83AD-B33B-E27D34C3FE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9403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116" name="화살표: 오른쪽 115">
                    <a:extLst>
                      <a:ext uri="{FF2B5EF4-FFF2-40B4-BE49-F238E27FC236}">
                        <a16:creationId xmlns:a16="http://schemas.microsoft.com/office/drawing/2014/main" id="{61F0F369-C496-5BC1-F94E-F4447C0234CF}"/>
                      </a:ext>
                    </a:extLst>
                  </p:cNvPr>
                  <p:cNvSpPr/>
                  <p:nvPr/>
                </p:nvSpPr>
                <p:spPr>
                  <a:xfrm flipH="1">
                    <a:off x="5168891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0" name="TextBox 4">
                  <a:extLst>
                    <a:ext uri="{FF2B5EF4-FFF2-40B4-BE49-F238E27FC236}">
                      <a16:creationId xmlns:a16="http://schemas.microsoft.com/office/drawing/2014/main" id="{937F9685-FDE4-E81B-864D-5A6F74DC380B}"/>
                    </a:ext>
                  </a:extLst>
                </p:cNvPr>
                <p:cNvSpPr txBox="1"/>
                <p:nvPr/>
              </p:nvSpPr>
              <p:spPr>
                <a:xfrm>
                  <a:off x="4383128" y="2571694"/>
                  <a:ext cx="2140009" cy="2464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형상의 붉은빛 에너지가 찌르는 동작에 맞춰 </a:t>
                  </a:r>
                  <a:endPara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    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전방으로 흐릅니다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77D56A9-C1F9-5318-BEF5-3C31FB2E3787}"/>
                  </a:ext>
                </a:extLst>
              </p:cNvPr>
              <p:cNvGrpSpPr/>
              <p:nvPr/>
            </p:nvGrpSpPr>
            <p:grpSpPr>
              <a:xfrm>
                <a:off x="3760062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131" name="TextBox 70">
                  <a:extLst>
                    <a:ext uri="{FF2B5EF4-FFF2-40B4-BE49-F238E27FC236}">
                      <a16:creationId xmlns:a16="http://schemas.microsoft.com/office/drawing/2014/main" id="{D0DE7E53-A9AF-4074-B472-FD4A784A4C2C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2" name="TextBox 70">
                  <a:extLst>
                    <a:ext uri="{FF2B5EF4-FFF2-40B4-BE49-F238E27FC236}">
                      <a16:creationId xmlns:a16="http://schemas.microsoft.com/office/drawing/2014/main" id="{F48D1F79-1AC8-E69F-698B-F0CDB92FD8F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FC56043-58E2-1DED-574C-58211267F0A1}"/>
                </a:ext>
              </a:extLst>
            </p:cNvPr>
            <p:cNvGrpSpPr/>
            <p:nvPr/>
          </p:nvGrpSpPr>
          <p:grpSpPr>
            <a:xfrm>
              <a:off x="7580624" y="649274"/>
              <a:ext cx="4416304" cy="4596939"/>
              <a:chOff x="7580624" y="649274"/>
              <a:chExt cx="4416304" cy="45969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C37A83-A209-A905-4C4B-A8FAC61692A1}"/>
                  </a:ext>
                </a:extLst>
              </p:cNvPr>
              <p:cNvSpPr/>
              <p:nvPr/>
            </p:nvSpPr>
            <p:spPr>
              <a:xfrm>
                <a:off x="7580624" y="860473"/>
                <a:ext cx="4416304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FC067CA-9405-A25F-0D24-D322058BC28E}"/>
                  </a:ext>
                </a:extLst>
              </p:cNvPr>
              <p:cNvGrpSpPr/>
              <p:nvPr/>
            </p:nvGrpSpPr>
            <p:grpSpPr>
              <a:xfrm>
                <a:off x="7580624" y="860473"/>
                <a:ext cx="4416304" cy="444040"/>
                <a:chOff x="8257290" y="471641"/>
                <a:chExt cx="4416305" cy="444038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B1B2B48-FACA-CA4B-500A-D10F9055A9D5}"/>
                    </a:ext>
                  </a:extLst>
                </p:cNvPr>
                <p:cNvSpPr/>
                <p:nvPr/>
              </p:nvSpPr>
              <p:spPr>
                <a:xfrm>
                  <a:off x="8257290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8" name="TextBox 65">
                  <a:extLst>
                    <a:ext uri="{FF2B5EF4-FFF2-40B4-BE49-F238E27FC236}">
                      <a16:creationId xmlns:a16="http://schemas.microsoft.com/office/drawing/2014/main" id="{8FA02796-97CC-F492-542E-B4604288E3C2}"/>
                    </a:ext>
                  </a:extLst>
                </p:cNvPr>
                <p:cNvSpPr txBox="1"/>
                <p:nvPr/>
              </p:nvSpPr>
              <p:spPr>
                <a:xfrm>
                  <a:off x="9621301" y="624411"/>
                  <a:ext cx="1688283" cy="1384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좌우로 휘둘러 공격합니다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BF932E-718C-AC0F-7F03-AAC0F2D79101}"/>
                  </a:ext>
                </a:extLst>
              </p:cNvPr>
              <p:cNvGrpSpPr/>
              <p:nvPr/>
            </p:nvGrpSpPr>
            <p:grpSpPr>
              <a:xfrm>
                <a:off x="7702911" y="1696645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FAEFA9E-A86C-BA71-B374-3FB1B12CD5AE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5FCEEC9-479C-3765-401D-EAFB6391FDED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A97C88BC-55BE-AB9A-BFEA-F1B7E8205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D0954046-71D4-DEC5-7E0E-25CD202EDF33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70B83B59-8BFA-4B41-BEA7-33C56FF570F5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93" name="TextBox 4">
                    <a:extLst>
                      <a:ext uri="{FF2B5EF4-FFF2-40B4-BE49-F238E27FC236}">
                        <a16:creationId xmlns:a16="http://schemas.microsoft.com/office/drawing/2014/main" id="{837E68B6-F909-71D3-2F72-ABA621036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94" name="TextBox 70">
                    <a:extLst>
                      <a:ext uri="{FF2B5EF4-FFF2-40B4-BE49-F238E27FC236}">
                        <a16:creationId xmlns:a16="http://schemas.microsoft.com/office/drawing/2014/main" id="{5395F32F-EA42-6731-8D60-937E14C8A1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DFF0FCE-B5D1-1042-EECD-EBFDE96D6567}"/>
                  </a:ext>
                </a:extLst>
              </p:cNvPr>
              <p:cNvGrpSpPr/>
              <p:nvPr/>
            </p:nvGrpSpPr>
            <p:grpSpPr>
              <a:xfrm>
                <a:off x="9644834" y="1696645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1A4EA41-AC51-BE52-2913-4ECFE8C4DC19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CC4F635-8B4B-9E15-A0AB-D41F64CC1DDC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AFE60E66-A67A-5F78-7226-1B3BA3F45DF5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88" name="그림 8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7329EB7-2629-7AEE-A890-53BBE7D93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89" name="그림 88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87BD1E3-B4F6-2D7E-C607-6F696FE1BC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9FF05EBC-F905-735F-F573-21A25BA796A2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50AC2B50-179F-F586-E431-25A6D4CF25E4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84" name="TextBox 4">
                    <a:extLst>
                      <a:ext uri="{FF2B5EF4-FFF2-40B4-BE49-F238E27FC236}">
                        <a16:creationId xmlns:a16="http://schemas.microsoft.com/office/drawing/2014/main" id="{62D00C06-10D8-411B-6AC4-C909C86D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85" name="TextBox 70">
                    <a:extLst>
                      <a:ext uri="{FF2B5EF4-FFF2-40B4-BE49-F238E27FC236}">
                        <a16:creationId xmlns:a16="http://schemas.microsoft.com/office/drawing/2014/main" id="{DBC25120-174F-AFF4-5FDB-35914C422D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5030A77-B80B-D5D6-2B2A-0AF9788C2E2F}"/>
                  </a:ext>
                </a:extLst>
              </p:cNvPr>
              <p:cNvGrpSpPr/>
              <p:nvPr/>
            </p:nvGrpSpPr>
            <p:grpSpPr>
              <a:xfrm>
                <a:off x="8784903" y="1428765"/>
                <a:ext cx="2826408" cy="138499"/>
                <a:chOff x="10025343" y="911651"/>
                <a:chExt cx="2826408" cy="138499"/>
              </a:xfrm>
            </p:grpSpPr>
            <p:sp>
              <p:nvSpPr>
                <p:cNvPr id="69" name="TextBox 4">
                  <a:extLst>
                    <a:ext uri="{FF2B5EF4-FFF2-40B4-BE49-F238E27FC236}">
                      <a16:creationId xmlns:a16="http://schemas.microsoft.com/office/drawing/2014/main" id="{12185D80-C565-C776-5AC6-FEC2AE5EE66A}"/>
                    </a:ext>
                  </a:extLst>
                </p:cNvPr>
                <p:cNvSpPr txBox="1"/>
                <p:nvPr/>
              </p:nvSpPr>
              <p:spPr>
                <a:xfrm>
                  <a:off x="1002534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휘두르기 순서 </a:t>
                  </a:r>
                  <a:r>
                    <a:rPr lang="en-US" altLang="ko-KR" sz="801" dirty="0"/>
                    <a:t>:</a:t>
                  </a:r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A716B23B-F81A-0338-5273-725A9545108F}"/>
                    </a:ext>
                  </a:extLst>
                </p:cNvPr>
                <p:cNvGrpSpPr/>
                <p:nvPr/>
              </p:nvGrpSpPr>
              <p:grpSpPr>
                <a:xfrm>
                  <a:off x="10706505" y="911651"/>
                  <a:ext cx="1326585" cy="138499"/>
                  <a:chOff x="10906827" y="2676418"/>
                  <a:chExt cx="1326585" cy="138499"/>
                </a:xfrm>
              </p:grpSpPr>
              <p:sp>
                <p:nvSpPr>
                  <p:cNvPr id="72" name="TextBox 70">
                    <a:extLst>
                      <a:ext uri="{FF2B5EF4-FFF2-40B4-BE49-F238E27FC236}">
                        <a16:creationId xmlns:a16="http://schemas.microsoft.com/office/drawing/2014/main" id="{3767E5BD-A8A5-0F89-90D0-726AAE436A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906827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3" name="TextBox 70">
                    <a:extLst>
                      <a:ext uri="{FF2B5EF4-FFF2-40B4-BE49-F238E27FC236}">
                        <a16:creationId xmlns:a16="http://schemas.microsoft.com/office/drawing/2014/main" id="{7058A889-8196-7132-D6A5-0D58A505D61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06974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4" name="TextBox 70">
                    <a:extLst>
                      <a:ext uri="{FF2B5EF4-FFF2-40B4-BE49-F238E27FC236}">
                        <a16:creationId xmlns:a16="http://schemas.microsoft.com/office/drawing/2014/main" id="{BE704F83-DA80-CBDA-1015-A9869B8646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507121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5" name="TextBox 70">
                    <a:extLst>
                      <a:ext uri="{FF2B5EF4-FFF2-40B4-BE49-F238E27FC236}">
                        <a16:creationId xmlns:a16="http://schemas.microsoft.com/office/drawing/2014/main" id="{F39F2D08-BFE1-A4E5-FF34-2BD16134B3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807268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6" name="TextBox 70">
                    <a:extLst>
                      <a:ext uri="{FF2B5EF4-FFF2-40B4-BE49-F238E27FC236}">
                        <a16:creationId xmlns:a16="http://schemas.microsoft.com/office/drawing/2014/main" id="{BED03277-D1E9-C9C6-4C59-6B061A6C5A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107412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2F9DEB36-6FF8-64D8-A5F6-2D6E58D38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63906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892C0AF2-2ABE-81A5-A2F5-B635313445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364053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ECFEA345-2637-DAEC-ED2C-DE8DCF99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200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31D7DF9A-2DC5-806F-D26D-4A538AFE31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64347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TextBox 4">
                  <a:extLst>
                    <a:ext uri="{FF2B5EF4-FFF2-40B4-BE49-F238E27FC236}">
                      <a16:creationId xmlns:a16="http://schemas.microsoft.com/office/drawing/2014/main" id="{3CF2AC53-D240-814D-D215-4F36C5B1DDA9}"/>
                    </a:ext>
                  </a:extLst>
                </p:cNvPr>
                <p:cNvSpPr txBox="1"/>
                <p:nvPr/>
              </p:nvSpPr>
              <p:spPr>
                <a:xfrm>
                  <a:off x="1211322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총 </a:t>
                  </a:r>
                  <a:r>
                    <a:rPr lang="en-US" altLang="ko-KR" sz="801" dirty="0"/>
                    <a:t>5</a:t>
                  </a:r>
                  <a:r>
                    <a:rPr lang="ko-KR" altLang="en-US" sz="801" dirty="0"/>
                    <a:t>회</a:t>
                  </a:r>
                  <a:r>
                    <a:rPr lang="en-US" altLang="ko-KR" sz="801" dirty="0"/>
                    <a:t>)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F16917C-9023-FB55-CBE2-4CAB980D43A8}"/>
                  </a:ext>
                </a:extLst>
              </p:cNvPr>
              <p:cNvGrpSpPr/>
              <p:nvPr/>
            </p:nvGrpSpPr>
            <p:grpSpPr>
              <a:xfrm>
                <a:off x="8131473" y="3582556"/>
                <a:ext cx="3314606" cy="1500420"/>
                <a:chOff x="9693102" y="2287867"/>
                <a:chExt cx="3314606" cy="150042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90F679C2-66A0-309B-1025-EDA66E5733C8}"/>
                    </a:ext>
                  </a:extLst>
                </p:cNvPr>
                <p:cNvGrpSpPr/>
                <p:nvPr/>
              </p:nvGrpSpPr>
              <p:grpSpPr>
                <a:xfrm>
                  <a:off x="9693102" y="2458903"/>
                  <a:ext cx="3314606" cy="1329384"/>
                  <a:chOff x="9431984" y="2318565"/>
                  <a:chExt cx="3314606" cy="1329384"/>
                </a:xfrm>
              </p:grpSpPr>
              <p:sp>
                <p:nvSpPr>
                  <p:cNvPr id="67" name="TextBox 4">
                    <a:extLst>
                      <a:ext uri="{FF2B5EF4-FFF2-40B4-BE49-F238E27FC236}">
                        <a16:creationId xmlns:a16="http://schemas.microsoft.com/office/drawing/2014/main" id="{61551F8A-8333-725D-462A-F37A1A0A43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3707" y="3524710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발생</a:t>
                    </a:r>
                  </a:p>
                </p:txBody>
              </p: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3CBC231C-EEED-8B20-44DF-4E5006565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31984" y="2318565"/>
                    <a:ext cx="3314606" cy="1132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4">
                  <a:extLst>
                    <a:ext uri="{FF2B5EF4-FFF2-40B4-BE49-F238E27FC236}">
                      <a16:creationId xmlns:a16="http://schemas.microsoft.com/office/drawing/2014/main" id="{4296BA1E-A2D3-B033-3C24-EBA667F5D405}"/>
                    </a:ext>
                  </a:extLst>
                </p:cNvPr>
                <p:cNvSpPr txBox="1"/>
                <p:nvPr/>
              </p:nvSpPr>
              <p:spPr>
                <a:xfrm>
                  <a:off x="10860537" y="2287867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트레일 이펙트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0F9721B-E207-074D-0101-A36DC1169BC8}"/>
                  </a:ext>
                </a:extLst>
              </p:cNvPr>
              <p:cNvCxnSpPr>
                <a:cxnSpLocks/>
                <a:stCxn id="96" idx="7"/>
                <a:endCxn id="63" idx="1"/>
              </p:cNvCxnSpPr>
              <p:nvPr/>
            </p:nvCxnSpPr>
            <p:spPr>
              <a:xfrm flipV="1">
                <a:off x="8001792" y="2116461"/>
                <a:ext cx="1209553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4">
                <a:extLst>
                  <a:ext uri="{FF2B5EF4-FFF2-40B4-BE49-F238E27FC236}">
                    <a16:creationId xmlns:a16="http://schemas.microsoft.com/office/drawing/2014/main" id="{28E38784-8CEC-A2E8-9217-69B097A80BC4}"/>
                  </a:ext>
                </a:extLst>
              </p:cNvPr>
              <p:cNvSpPr txBox="1"/>
              <p:nvPr/>
            </p:nvSpPr>
            <p:spPr>
              <a:xfrm>
                <a:off x="9211345" y="2054841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865195CE-7998-4FE3-4377-1C94569CA152}"/>
                  </a:ext>
                </a:extLst>
              </p:cNvPr>
              <p:cNvCxnSpPr>
                <a:cxnSpLocks/>
                <a:stCxn id="63" idx="3"/>
                <a:endCxn id="87" idx="1"/>
              </p:cNvCxnSpPr>
              <p:nvPr/>
            </p:nvCxnSpPr>
            <p:spPr>
              <a:xfrm>
                <a:off x="9949872" y="2116461"/>
                <a:ext cx="1010440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EEE889C7-F240-5AF8-CADB-B274CAB01A84}"/>
                  </a:ext>
                </a:extLst>
              </p:cNvPr>
              <p:cNvGrpSpPr/>
              <p:nvPr/>
            </p:nvGrpSpPr>
            <p:grpSpPr>
              <a:xfrm>
                <a:off x="7580624" y="649274"/>
                <a:ext cx="1341571" cy="211199"/>
                <a:chOff x="189104" y="611308"/>
                <a:chExt cx="1341571" cy="211199"/>
              </a:xfrm>
            </p:grpSpPr>
            <p:sp>
              <p:nvSpPr>
                <p:cNvPr id="135" name="TextBox 70">
                  <a:extLst>
                    <a:ext uri="{FF2B5EF4-FFF2-40B4-BE49-F238E27FC236}">
                      <a16:creationId xmlns:a16="http://schemas.microsoft.com/office/drawing/2014/main" id="{D79B327B-E895-892A-F31D-0B5B1D007611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6" name="TextBox 70">
                  <a:extLst>
                    <a:ext uri="{FF2B5EF4-FFF2-40B4-BE49-F238E27FC236}">
                      <a16:creationId xmlns:a16="http://schemas.microsoft.com/office/drawing/2014/main" id="{69D05295-4335-8F7F-CD28-D51C1AC21A8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F63D167-06A6-74CF-61FA-86AC0C4C76D5}"/>
                </a:ext>
              </a:extLst>
            </p:cNvPr>
            <p:cNvSpPr/>
            <p:nvPr/>
          </p:nvSpPr>
          <p:spPr>
            <a:xfrm>
              <a:off x="12052626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AF9F-B2E7-64F4-65E0-3B14485B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6889F5-3E6E-9454-0692-A4489853FC4F}"/>
              </a:ext>
            </a:extLst>
          </p:cNvPr>
          <p:cNvSpPr/>
          <p:nvPr/>
        </p:nvSpPr>
        <p:spPr>
          <a:xfrm>
            <a:off x="349227" y="1342197"/>
            <a:ext cx="3249453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8520B64-0C96-AF29-F465-315A9E473F1E}"/>
              </a:ext>
            </a:extLst>
          </p:cNvPr>
          <p:cNvGrpSpPr/>
          <p:nvPr/>
        </p:nvGrpSpPr>
        <p:grpSpPr>
          <a:xfrm>
            <a:off x="349227" y="1342198"/>
            <a:ext cx="3249453" cy="444038"/>
            <a:chOff x="8257290" y="471641"/>
            <a:chExt cx="3249453" cy="44403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B0C041-C1B2-1654-F890-17338B79C763}"/>
                </a:ext>
              </a:extLst>
            </p:cNvPr>
            <p:cNvSpPr/>
            <p:nvPr/>
          </p:nvSpPr>
          <p:spPr>
            <a:xfrm>
              <a:off x="8257290" y="471641"/>
              <a:ext cx="3249453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Box 65">
              <a:extLst>
                <a:ext uri="{FF2B5EF4-FFF2-40B4-BE49-F238E27FC236}">
                  <a16:creationId xmlns:a16="http://schemas.microsoft.com/office/drawing/2014/main" id="{9EC98AAB-5FA2-5FAA-27AC-135EC9B9303D}"/>
                </a:ext>
              </a:extLst>
            </p:cNvPr>
            <p:cNvSpPr txBox="1"/>
            <p:nvPr/>
          </p:nvSpPr>
          <p:spPr>
            <a:xfrm>
              <a:off x="852491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AB60E6-E7CD-CFEF-AC76-74B4592BAB68}"/>
              </a:ext>
            </a:extLst>
          </p:cNvPr>
          <p:cNvGrpSpPr/>
          <p:nvPr/>
        </p:nvGrpSpPr>
        <p:grpSpPr>
          <a:xfrm>
            <a:off x="511730" y="2174993"/>
            <a:ext cx="2924447" cy="1555728"/>
            <a:chOff x="716871" y="1382454"/>
            <a:chExt cx="2924447" cy="1555728"/>
          </a:xfrm>
        </p:grpSpPr>
        <p:sp>
          <p:nvSpPr>
            <p:cNvPr id="109" name="TextBox 4">
              <a:extLst>
                <a:ext uri="{FF2B5EF4-FFF2-40B4-BE49-F238E27FC236}">
                  <a16:creationId xmlns:a16="http://schemas.microsoft.com/office/drawing/2014/main" id="{26B1D229-1402-3710-AF02-F0CCDD49A5BA}"/>
                </a:ext>
              </a:extLst>
            </p:cNvPr>
            <p:cNvSpPr txBox="1"/>
            <p:nvPr/>
          </p:nvSpPr>
          <p:spPr>
            <a:xfrm>
              <a:off x="716871" y="2691704"/>
              <a:ext cx="2924447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창으로 형상화된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898B6BD-BB70-EC96-CC78-BF3890B3D30D}"/>
                </a:ext>
              </a:extLst>
            </p:cNvPr>
            <p:cNvGrpSpPr/>
            <p:nvPr/>
          </p:nvGrpSpPr>
          <p:grpSpPr>
            <a:xfrm>
              <a:off x="781926" y="1382454"/>
              <a:ext cx="2794337" cy="1231305"/>
              <a:chOff x="2480170" y="5771807"/>
              <a:chExt cx="3101984" cy="1628728"/>
            </a:xfrm>
          </p:grpSpPr>
          <p:pic>
            <p:nvPicPr>
              <p:cNvPr id="139" name="그림 138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02CBB8-104A-5E94-EE50-84883503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143" name="화살표: 오른쪽 142">
                <a:extLst>
                  <a:ext uri="{FF2B5EF4-FFF2-40B4-BE49-F238E27FC236}">
                    <a16:creationId xmlns:a16="http://schemas.microsoft.com/office/drawing/2014/main" id="{63B95B0D-2914-8437-DE42-105638A0E240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030FFAD-3E7D-2C92-864F-A3DF15576C2D}"/>
              </a:ext>
            </a:extLst>
          </p:cNvPr>
          <p:cNvGrpSpPr/>
          <p:nvPr/>
        </p:nvGrpSpPr>
        <p:grpSpPr>
          <a:xfrm>
            <a:off x="1116771" y="4387078"/>
            <a:ext cx="1785613" cy="840052"/>
            <a:chOff x="3720230" y="7549037"/>
            <a:chExt cx="1785613" cy="840052"/>
          </a:xfrm>
        </p:grpSpPr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B19D1D8D-2835-4A9D-76D7-23AAA3D64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3720230" y="7549037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4">
              <a:extLst>
                <a:ext uri="{FF2B5EF4-FFF2-40B4-BE49-F238E27FC236}">
                  <a16:creationId xmlns:a16="http://schemas.microsoft.com/office/drawing/2014/main" id="{851E7E47-5CB5-8C1B-06B7-CA7C6204DCB2}"/>
                </a:ext>
              </a:extLst>
            </p:cNvPr>
            <p:cNvSpPr txBox="1"/>
            <p:nvPr/>
          </p:nvSpPr>
          <p:spPr>
            <a:xfrm>
              <a:off x="4448424" y="8223528"/>
              <a:ext cx="1032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en-US" altLang="ko-KR" sz="801" dirty="0">
                  <a:solidFill>
                    <a:schemeClr val="bg1"/>
                  </a:solidFill>
                </a:rPr>
                <a:t>[</a:t>
              </a:r>
              <a:r>
                <a:rPr lang="ko-KR" altLang="en-US" sz="801" dirty="0">
                  <a:solidFill>
                    <a:schemeClr val="bg1"/>
                  </a:solidFill>
                </a:rPr>
                <a:t>이펙트 예시 </a:t>
              </a:r>
              <a:r>
                <a:rPr lang="en-US" altLang="ko-KR" sz="801" dirty="0">
                  <a:solidFill>
                    <a:schemeClr val="bg1"/>
                  </a:solidFill>
                </a:rPr>
                <a:t>2]</a:t>
              </a:r>
              <a:endParaRPr lang="ko-KR" altLang="en-US" sz="8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254F346-ABBD-A650-4657-C908B960E0FA}"/>
              </a:ext>
            </a:extLst>
          </p:cNvPr>
          <p:cNvGrpSpPr/>
          <p:nvPr/>
        </p:nvGrpSpPr>
        <p:grpSpPr>
          <a:xfrm>
            <a:off x="349227" y="1131000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EB667EB4-942F-2A75-5E66-9C95211F2B1B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80DB221F-5C2B-837C-78AB-DD2150288105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360E61-6314-8ADD-836B-83714A9BADE0}"/>
              </a:ext>
            </a:extLst>
          </p:cNvPr>
          <p:cNvSpPr/>
          <p:nvPr/>
        </p:nvSpPr>
        <p:spPr>
          <a:xfrm>
            <a:off x="-15940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0A78B06-9774-FA45-4449-3E2C16170C7A}"/>
              </a:ext>
            </a:extLst>
          </p:cNvPr>
          <p:cNvSpPr/>
          <p:nvPr/>
        </p:nvSpPr>
        <p:spPr>
          <a:xfrm>
            <a:off x="3704186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B6004908-95FA-FCCF-67DE-1ABD08694415}"/>
              </a:ext>
            </a:extLst>
          </p:cNvPr>
          <p:cNvSpPr/>
          <p:nvPr/>
        </p:nvSpPr>
        <p:spPr>
          <a:xfrm>
            <a:off x="6981197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151C58-7B4A-69B2-45F8-90D038C4F319}"/>
              </a:ext>
            </a:extLst>
          </p:cNvPr>
          <p:cNvSpPr/>
          <p:nvPr/>
        </p:nvSpPr>
        <p:spPr>
          <a:xfrm>
            <a:off x="4069419" y="1342200"/>
            <a:ext cx="2806204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A8F9E3-E69B-F393-C924-5F3C5B5E6946}"/>
              </a:ext>
            </a:extLst>
          </p:cNvPr>
          <p:cNvGrpSpPr/>
          <p:nvPr/>
        </p:nvGrpSpPr>
        <p:grpSpPr>
          <a:xfrm>
            <a:off x="4069353" y="1342198"/>
            <a:ext cx="2806338" cy="444040"/>
            <a:chOff x="8257291" y="471641"/>
            <a:chExt cx="2806339" cy="4440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AF9FCA-40A7-5173-21A0-9600EC2D3033}"/>
                </a:ext>
              </a:extLst>
            </p:cNvPr>
            <p:cNvSpPr/>
            <p:nvPr/>
          </p:nvSpPr>
          <p:spPr>
            <a:xfrm>
              <a:off x="8257291" y="471641"/>
              <a:ext cx="2806339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C395590E-DB14-3AE5-9D16-E8A8DB9A0FB0}"/>
                </a:ext>
              </a:extLst>
            </p:cNvPr>
            <p:cNvSpPr txBox="1"/>
            <p:nvPr/>
          </p:nvSpPr>
          <p:spPr>
            <a:xfrm>
              <a:off x="8572662" y="616716"/>
              <a:ext cx="2175597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자세를 낮춥니다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AC5909-D7FC-EDC9-C314-BA99E701549F}"/>
              </a:ext>
            </a:extLst>
          </p:cNvPr>
          <p:cNvGrpSpPr/>
          <p:nvPr/>
        </p:nvGrpSpPr>
        <p:grpSpPr>
          <a:xfrm>
            <a:off x="4235804" y="2209233"/>
            <a:ext cx="2473434" cy="1388685"/>
            <a:chOff x="5072544" y="5771807"/>
            <a:chExt cx="2473434" cy="138868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04110B4-F60D-F363-D485-B0C08F006B87}"/>
                </a:ext>
              </a:extLst>
            </p:cNvPr>
            <p:cNvSpPr txBox="1"/>
            <p:nvPr/>
          </p:nvSpPr>
          <p:spPr>
            <a:xfrm>
              <a:off x="5072544" y="7037381"/>
              <a:ext cx="2473434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붉은빛의 에너지가 클래스 아이콘의 형태로 번쩍입니다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7" name="그림 1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0B8596-2DF2-0A1E-6332-B1BED1AF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5095564" y="5771807"/>
              <a:ext cx="2427395" cy="1259204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0917D3B-AFF4-4A03-14DF-4168ADD81898}"/>
              </a:ext>
            </a:extLst>
          </p:cNvPr>
          <p:cNvGrpSpPr/>
          <p:nvPr/>
        </p:nvGrpSpPr>
        <p:grpSpPr>
          <a:xfrm>
            <a:off x="4069353" y="1131000"/>
            <a:ext cx="1341571" cy="211199"/>
            <a:chOff x="189104" y="611308"/>
            <a:chExt cx="1341571" cy="211199"/>
          </a:xfrm>
        </p:grpSpPr>
        <p:sp>
          <p:nvSpPr>
            <p:cNvPr id="177" name="TextBox 70">
              <a:extLst>
                <a:ext uri="{FF2B5EF4-FFF2-40B4-BE49-F238E27FC236}">
                  <a16:creationId xmlns:a16="http://schemas.microsoft.com/office/drawing/2014/main" id="{E88882C1-51A7-0DF8-8B00-6CF4855F9C19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8" name="TextBox 70">
              <a:extLst>
                <a:ext uri="{FF2B5EF4-FFF2-40B4-BE49-F238E27FC236}">
                  <a16:creationId xmlns:a16="http://schemas.microsoft.com/office/drawing/2014/main" id="{C0C7DFF1-6FF0-FF93-53F1-E4A657C21CE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476D07-8C27-73B9-236D-A1766F7312DB}"/>
              </a:ext>
            </a:extLst>
          </p:cNvPr>
          <p:cNvSpPr/>
          <p:nvPr/>
        </p:nvSpPr>
        <p:spPr>
          <a:xfrm>
            <a:off x="7346362" y="1342197"/>
            <a:ext cx="4653551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8FA070C-FE63-639D-D709-A6E06483880E}"/>
              </a:ext>
            </a:extLst>
          </p:cNvPr>
          <p:cNvGrpSpPr/>
          <p:nvPr/>
        </p:nvGrpSpPr>
        <p:grpSpPr>
          <a:xfrm>
            <a:off x="7536847" y="1816718"/>
            <a:ext cx="835101" cy="123111"/>
            <a:chOff x="1341678" y="941326"/>
            <a:chExt cx="835101" cy="123111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254750-E27E-AFFB-6604-9E589AEBC461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409E151-C890-4AF6-38A5-71A304AAB6A6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F3557BF-181C-C15C-C50C-EBF4046A7B84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AEAD87A7-4BFE-956E-CF04-C601BB497F0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004DB33-0D6C-A7B8-DE81-83E5F66A9EC2}"/>
              </a:ext>
            </a:extLst>
          </p:cNvPr>
          <p:cNvGrpSpPr/>
          <p:nvPr/>
        </p:nvGrpSpPr>
        <p:grpSpPr>
          <a:xfrm>
            <a:off x="7455410" y="2033055"/>
            <a:ext cx="2696142" cy="1716040"/>
            <a:chOff x="7986016" y="5906441"/>
            <a:chExt cx="2696142" cy="1716040"/>
          </a:xfrm>
        </p:grpSpPr>
        <p:pic>
          <p:nvPicPr>
            <p:cNvPr id="162" name="그림 161" descr="댄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2C-DD9D-DF0F-8E4D-22472ECD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8"/>
            <a:stretch>
              <a:fillRect/>
            </a:stretch>
          </p:blipFill>
          <p:spPr>
            <a:xfrm>
              <a:off x="7986016" y="6054419"/>
              <a:ext cx="2696142" cy="1428516"/>
            </a:xfrm>
            <a:prstGeom prst="rect">
              <a:avLst/>
            </a:prstGeom>
          </p:spPr>
        </p:pic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6DC9FB1D-3F77-BF94-EEAE-D04A64904FB0}"/>
                </a:ext>
              </a:extLst>
            </p:cNvPr>
            <p:cNvSpPr txBox="1"/>
            <p:nvPr/>
          </p:nvSpPr>
          <p:spPr>
            <a:xfrm>
              <a:off x="8642244" y="5906441"/>
              <a:ext cx="1383687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돌진하며 크게 휘두르기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64" name="TextBox 4">
              <a:extLst>
                <a:ext uri="{FF2B5EF4-FFF2-40B4-BE49-F238E27FC236}">
                  <a16:creationId xmlns:a16="http://schemas.microsoft.com/office/drawing/2014/main" id="{890A7273-6739-BECB-E1C3-C8F1F897BAD3}"/>
                </a:ext>
              </a:extLst>
            </p:cNvPr>
            <p:cNvSpPr txBox="1"/>
            <p:nvPr/>
          </p:nvSpPr>
          <p:spPr>
            <a:xfrm>
              <a:off x="8373087" y="7499242"/>
              <a:ext cx="192200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창을 휘두를 때 검붉은 트레일 이펙트 형성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19E242-28CD-E568-F356-1DDACCD386D9}"/>
              </a:ext>
            </a:extLst>
          </p:cNvPr>
          <p:cNvGrpSpPr/>
          <p:nvPr/>
        </p:nvGrpSpPr>
        <p:grpSpPr>
          <a:xfrm>
            <a:off x="7540634" y="4627964"/>
            <a:ext cx="4039811" cy="634153"/>
            <a:chOff x="8066875" y="7811975"/>
            <a:chExt cx="4039811" cy="634153"/>
          </a:xfrm>
        </p:grpSpPr>
        <p:pic>
          <p:nvPicPr>
            <p:cNvPr id="157" name="그림 156" descr="무척추 동물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895945-0CDB-42BA-A596-3BC3021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75" y="7907654"/>
              <a:ext cx="4039811" cy="538474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58" name="TextBox 4">
              <a:extLst>
                <a:ext uri="{FF2B5EF4-FFF2-40B4-BE49-F238E27FC236}">
                  <a16:creationId xmlns:a16="http://schemas.microsoft.com/office/drawing/2014/main" id="{D0FF3EF5-3E40-3823-4308-BE9E2EDA7625}"/>
                </a:ext>
              </a:extLst>
            </p:cNvPr>
            <p:cNvSpPr txBox="1"/>
            <p:nvPr/>
          </p:nvSpPr>
          <p:spPr>
            <a:xfrm>
              <a:off x="8373087" y="7811975"/>
              <a:ext cx="2335576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▼  창을 휘두르는 궤적에 맞춰 지면에 균열 이펙트 형성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7FA5E9D-8B1C-27D6-3A32-4D95AC611229}"/>
              </a:ext>
            </a:extLst>
          </p:cNvPr>
          <p:cNvGrpSpPr/>
          <p:nvPr/>
        </p:nvGrpSpPr>
        <p:grpSpPr>
          <a:xfrm>
            <a:off x="7346363" y="1131000"/>
            <a:ext cx="2309071" cy="211199"/>
            <a:chOff x="189104" y="611308"/>
            <a:chExt cx="2309071" cy="211199"/>
          </a:xfrm>
        </p:grpSpPr>
        <p:sp>
          <p:nvSpPr>
            <p:cNvPr id="180" name="TextBox 70">
              <a:extLst>
                <a:ext uri="{FF2B5EF4-FFF2-40B4-BE49-F238E27FC236}">
                  <a16:creationId xmlns:a16="http://schemas.microsoft.com/office/drawing/2014/main" id="{4A3AF543-E7B2-3927-3A65-988A0E08A0C4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1" name="TextBox 70">
              <a:extLst>
                <a:ext uri="{FF2B5EF4-FFF2-40B4-BE49-F238E27FC236}">
                  <a16:creationId xmlns:a16="http://schemas.microsoft.com/office/drawing/2014/main" id="{3005855C-7B9F-1BD4-5EF6-650153DFB049}"/>
                </a:ext>
              </a:extLst>
            </p:cNvPr>
            <p:cNvSpPr txBox="1"/>
            <p:nvPr/>
          </p:nvSpPr>
          <p:spPr>
            <a:xfrm>
              <a:off x="379010" y="611308"/>
              <a:ext cx="21191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508CC9-251F-6E2D-37AC-6ACDFFA7C564}"/>
              </a:ext>
            </a:extLst>
          </p:cNvPr>
          <p:cNvGrpSpPr/>
          <p:nvPr/>
        </p:nvGrpSpPr>
        <p:grpSpPr>
          <a:xfrm>
            <a:off x="10223504" y="2033055"/>
            <a:ext cx="1827091" cy="1577178"/>
            <a:chOff x="10882916" y="5906441"/>
            <a:chExt cx="1827091" cy="1577178"/>
          </a:xfrm>
        </p:grpSpPr>
        <p:pic>
          <p:nvPicPr>
            <p:cNvPr id="165" name="그림 164" descr="흑백, 야외, 댄스, 사람이(가) 표시된 사진&#10;&#10;자동 생성된 설명">
              <a:extLst>
                <a:ext uri="{FF2B5EF4-FFF2-40B4-BE49-F238E27FC236}">
                  <a16:creationId xmlns:a16="http://schemas.microsoft.com/office/drawing/2014/main" id="{FA4F0B03-2542-4D6E-F14A-7CFBAC7F5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8" t="17755" r="39257" b="6549"/>
            <a:stretch>
              <a:fillRect/>
            </a:stretch>
          </p:blipFill>
          <p:spPr>
            <a:xfrm flipH="1">
              <a:off x="11080505" y="6054419"/>
              <a:ext cx="1431913" cy="1429200"/>
            </a:xfrm>
            <a:prstGeom prst="rect">
              <a:avLst/>
            </a:prstGeom>
          </p:spPr>
        </p:pic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C19BFA44-3C11-4C98-D650-2CC68DF563B1}"/>
                </a:ext>
              </a:extLst>
            </p:cNvPr>
            <p:cNvSpPr txBox="1"/>
            <p:nvPr/>
          </p:nvSpPr>
          <p:spPr>
            <a:xfrm>
              <a:off x="10882916" y="5906441"/>
              <a:ext cx="1827091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돌진이 끝나면 후방을 바라보며 정지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85C4D50-D00E-9594-1540-209BF023C8E2}"/>
              </a:ext>
            </a:extLst>
          </p:cNvPr>
          <p:cNvSpPr/>
          <p:nvPr/>
        </p:nvSpPr>
        <p:spPr>
          <a:xfrm>
            <a:off x="10176572" y="2808856"/>
            <a:ext cx="192204" cy="14400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731435D-9FE2-F931-914F-66A89884237C}"/>
              </a:ext>
            </a:extLst>
          </p:cNvPr>
          <p:cNvGrpSpPr/>
          <p:nvPr/>
        </p:nvGrpSpPr>
        <p:grpSpPr>
          <a:xfrm>
            <a:off x="7346363" y="1342198"/>
            <a:ext cx="4653550" cy="444040"/>
            <a:chOff x="8257290" y="471641"/>
            <a:chExt cx="4653551" cy="444038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51F1809-7538-B38A-C6FC-0F673E0BAF80}"/>
                </a:ext>
              </a:extLst>
            </p:cNvPr>
            <p:cNvSpPr/>
            <p:nvPr/>
          </p:nvSpPr>
          <p:spPr>
            <a:xfrm>
              <a:off x="8257290" y="471641"/>
              <a:ext cx="4653551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TextBox 65">
              <a:extLst>
                <a:ext uri="{FF2B5EF4-FFF2-40B4-BE49-F238E27FC236}">
                  <a16:creationId xmlns:a16="http://schemas.microsoft.com/office/drawing/2014/main" id="{59021465-345F-A880-4B52-6C0A772E26E0}"/>
                </a:ext>
              </a:extLst>
            </p:cNvPr>
            <p:cNvSpPr txBox="1"/>
            <p:nvPr/>
          </p:nvSpPr>
          <p:spPr>
            <a:xfrm>
              <a:off x="9259023" y="616716"/>
              <a:ext cx="2650085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양손으로 잡고 돌진하며 크게 휘두릅니다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3" name="TextBox 4">
            <a:extLst>
              <a:ext uri="{FF2B5EF4-FFF2-40B4-BE49-F238E27FC236}">
                <a16:creationId xmlns:a16="http://schemas.microsoft.com/office/drawing/2014/main" id="{14F0B362-7ECB-4B28-BE5A-10B7269E58DC}"/>
              </a:ext>
            </a:extLst>
          </p:cNvPr>
          <p:cNvSpPr txBox="1"/>
          <p:nvPr/>
        </p:nvSpPr>
        <p:spPr>
          <a:xfrm>
            <a:off x="11039714" y="1663127"/>
            <a:ext cx="960199" cy="12311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이후 전투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IDLE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로 전환</a:t>
            </a:r>
          </a:p>
        </p:txBody>
      </p:sp>
    </p:spTree>
    <p:extLst>
      <p:ext uri="{BB962C8B-B14F-4D97-AF65-F5344CB8AC3E}">
        <p14:creationId xmlns:p14="http://schemas.microsoft.com/office/powerpoint/2010/main" val="6886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EC835-3E4E-E7CC-C00D-41DF831B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CC91DE64-610F-7B28-5080-419EC8E3CE47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205DF66-175D-A671-D0FA-26AA27196BC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07F9A2E-B3DF-EC84-1698-4B0AD7C0DE7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13198742-B9AA-7C63-DEC7-486AF4D1969E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7BBF09E-A2B1-0C3F-B4DC-306FE53454E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3D99AE-1AA9-35EB-1372-CE7DF064D2FD}"/>
              </a:ext>
            </a:extLst>
          </p:cNvPr>
          <p:cNvGrpSpPr/>
          <p:nvPr/>
        </p:nvGrpSpPr>
        <p:grpSpPr>
          <a:xfrm>
            <a:off x="165464" y="633655"/>
            <a:ext cx="11668136" cy="5605099"/>
            <a:chOff x="165464" y="633655"/>
            <a:chExt cx="11668136" cy="56050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0CC7B-7325-DAEF-7497-65D8F2F71312}"/>
                </a:ext>
              </a:extLst>
            </p:cNvPr>
            <p:cNvGrpSpPr/>
            <p:nvPr/>
          </p:nvGrpSpPr>
          <p:grpSpPr>
            <a:xfrm>
              <a:off x="189102" y="633655"/>
              <a:ext cx="4063720" cy="312514"/>
              <a:chOff x="1499244" y="773556"/>
              <a:chExt cx="3842187" cy="2791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6671-272E-2FEB-4566-273F33DD6EF8}"/>
                  </a:ext>
                </a:extLst>
              </p:cNvPr>
              <p:cNvSpPr txBox="1"/>
              <p:nvPr/>
            </p:nvSpPr>
            <p:spPr>
              <a:xfrm>
                <a:off x="2426910" y="773556"/>
                <a:ext cx="913916" cy="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945B2-4448-12EA-74BC-6CC645E8115D}"/>
                  </a:ext>
                </a:extLst>
              </p:cNvPr>
              <p:cNvSpPr txBox="1"/>
              <p:nvPr/>
            </p:nvSpPr>
            <p:spPr>
              <a:xfrm>
                <a:off x="1499244" y="915340"/>
                <a:ext cx="1988488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4AB0715-0653-5107-4AE9-C4CC52E7B26D}"/>
                  </a:ext>
                </a:extLst>
              </p:cNvPr>
              <p:cNvSpPr txBox="1"/>
              <p:nvPr/>
            </p:nvSpPr>
            <p:spPr>
              <a:xfrm>
                <a:off x="3756097" y="915340"/>
                <a:ext cx="1585334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7D19-E79F-8AC9-4899-39C02BFBE363}"/>
                </a:ext>
              </a:extLst>
            </p:cNvPr>
            <p:cNvGrpSpPr/>
            <p:nvPr/>
          </p:nvGrpSpPr>
          <p:grpSpPr>
            <a:xfrm>
              <a:off x="267926" y="1334698"/>
              <a:ext cx="10654204" cy="484864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37056F6-2192-34F1-2B0E-E321F632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8840816-1DF8-7479-DB18-D89BA613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FD3E08-A0BB-AEAE-46C5-310C50440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A764EDE-07ED-52B7-12EF-DF5B91B1E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907F8FB-F5CF-8FCA-ED33-EAE3768D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6D97FA-0AB2-7F1D-86BF-D14391BC8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64A31BE-C699-12F3-05EF-8C7F0474F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7360C2-A847-F328-B55C-16CD1B3D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B5372C-DECA-BE5B-B525-F406360A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820F769-04D0-3476-C41C-C4F8C5B7D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857532-D589-0302-834E-EC53A079F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B436F6-D11A-8571-E85C-1DE46392A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961A4E-A9C9-046D-C679-D9400EE49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0170645-BD4F-0F02-868A-A5F9F05A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1A9EB0-EC7D-BEBB-F565-4B07E5FBB30C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7BBFCB6E-F687-9376-64C7-C568F3872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65E5F27C-262A-25CF-6662-0811F0A81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AC385BF-6B68-F53A-CF67-5C1636A69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97B7588-AB1A-E70A-2484-EF697B494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D9D2DC3-3D6A-C57F-ED17-FE83708AA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11EF5293-6A8D-B38B-13FB-D438CC315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B2228F2F-70DF-D576-DCFC-76E74786C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C2CE0798-C6FB-D469-2809-05114E5B1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132998F-5524-F917-06D6-19F1EE33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0354147-2B6D-1F7F-CC12-E1B1D7DBBD4E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E47CFBBB-D5B8-A1B4-648A-BB911E00F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33B70BAB-9187-EC75-FC18-F17DFACF1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0BCBDDF0-5BB6-9EF6-0804-5C9EC6864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4DF49F1-BAEA-6F0E-D0F1-1F3F407B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33346071-537B-4FC4-769B-EEA4141D0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7E820F91-C0AD-ED35-E89C-769CA0768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1798060B-5C0F-54E9-F902-301FB39F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2D4F8C50-6CBA-5ECD-90B7-70906E7DC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5C616E6-9C28-281A-86B6-1F7284185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9E1F9EA-2992-20B6-1B62-897CF795E26D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642BB60D-64BD-168D-11AD-B56A0B06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7BB4DC50-E9AC-557C-DB77-B1E3F6E13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C1E0528D-3A74-0A6F-FE7D-86C7D2C9F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9AAC2A2-271D-3A0C-1CF8-EA9638381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7055BE55-20D7-245A-1B98-7BA4BAED6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FF0F2C2C-FE50-9E4E-4616-446EE01C8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A988783-CD4E-2B48-92AA-97096699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75C5F292-CBAA-D68E-F459-B76CAB3F4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83BEFBD-5391-087A-4596-8C16F835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6D10B8-2F23-BB8A-F109-FC5E5F27486C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FFDBE531-17B6-5E4F-471E-479E5E25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1A47F13-6A39-E7EE-8C72-C45DDD1C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06A3CE-AE57-91BF-2AC5-5EFE8706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A304C01A-774C-986B-D879-D8BA3158B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78AA1F44-AA03-F75E-4EFF-E55D71070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1D08B32-1569-B09E-403F-5B238D7C2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6DD3C82-EFFB-7875-4252-A88D1244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616C2723-0728-F3D6-9776-969469DC8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7F93490-B537-BD28-D596-103E8F0FC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C65D309-784E-F77F-B5E5-FD0FBB670BC4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EC970B3-FFC0-534F-FDB5-C5578D348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B89B113B-1CF7-174A-E05B-0B56A467C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4BA19207-032F-0A9A-F034-31801C120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5DC0CA95-738C-CBDE-CA69-9EFD4FEA3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4ED14AD-3A37-7AC3-ED7A-6A2623D0A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8FE9C14-223B-3957-9C92-39DD569E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A6586DBB-F85D-E5D7-8AC4-31A9E00F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C59E04A4-3FED-17DF-A66B-0654EB472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C7CBF0A-41F9-EB43-8626-122CBBB8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A8B6654-6D34-1F8C-E747-0880439C1FB0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D53F2E5F-2292-F8CD-5C40-9A40EFFC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43CAC9C7-E3DE-C45D-34B4-0C066BF2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04D262-04A5-4143-251B-7FD1D86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20D5B4-7167-23C8-9274-F5AEE50B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56124A9-BBF6-051A-1C14-303EF44D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F5081356-D3EF-0C01-026A-F0245C7D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EEBDB90-19DD-7B40-09CB-C8CB457B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077A0F2-5539-702B-6582-DD73F151F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03CDAEB9-05EF-50E7-D398-EABAA7A9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BEF78F0-39C9-448D-D582-696711722FBA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4A9E1E7C-E946-DFF5-6BF9-D9D4053C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00859793-25D7-AC70-A8DC-6EF1B00F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331918FD-A648-CD8B-1FBD-40B7D5A2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D0F7EB57-1344-E611-7416-5F2A3A3FF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05BF7F00-ED82-A1A6-405D-9F7748CF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36E66B3C-819A-840C-3463-32FD565F4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E4402725-5170-46D8-E426-51BBC6F7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5EE9B48-DE9F-C070-E070-D56D6A344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96D79818-3F25-F405-E70C-5AA3539D7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1EC346F-B361-5C0C-087E-1613E6FC1710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526F07A5-CCDD-BAE9-7482-511CBC523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39DDE70-C3DC-81B5-C3C9-E1D4D7DF4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3241760-5334-8831-FFF7-FD3DC6574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3730A6A7-7395-2A0E-1D27-E511F1317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6A37208-B3F6-7946-472C-DB63904E9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E83CA361-41C9-CAFC-7BB1-E1DF82743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EE3AB77-2721-6CC0-EA27-3314A6587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F94FF711-F92C-593A-F847-054F258B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15EF31E8-5F46-B400-ED47-C787AC18B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641FD0B-EF90-DE32-64B2-651D33AEDDEB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EB51334-5011-DB7D-D8D0-61E6250AD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50B7D16-81E0-2ED6-7742-4823E6769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85F0620E-A101-B6BB-14E7-1C5FB6EFE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353C51C-9EAC-5C5E-DEAE-624BF22278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E1EA058-4491-871B-1FBE-27EC2D515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8820A56D-5006-F940-0329-ADED1A2E5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3A064EC6-27A4-DDDB-D326-FAD7BA5C1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B6409BD1-31C4-261A-EBB8-02BCDEF2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6493846-A6C6-A6B3-03BE-47A53FF4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35025D-9183-AF2B-51E5-8D43508CE6D0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C413F439-C243-E372-CD5C-CF4EA924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2BC65E5-091C-B17A-0F0B-0F3654E44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06E5E2CD-D539-D7E7-D1A5-224403CD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14D489A-274F-5B55-69B4-FFE8F321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90885A6-A4BF-7AB4-0672-3AC065453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2466E413-8E7F-B140-E822-0D347A23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F739D7B-5590-4D45-8833-51C54BD87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ABC1E77-A4F7-F833-26D4-E7FEFCC72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A23BEA1-BA59-1E8C-EAC0-FC04A6DAB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B074FF0-D886-1B08-EECB-E7635765A87C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E3A695B4-1060-8C2A-2C99-08AE4C7E6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E2FB6FDD-909A-BAA9-54D6-F0AD6CF9E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51912D9E-EEBC-CDB9-657B-402E00ADD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21CC22E-A7D0-964A-1F74-1F2FD1DE2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6A1D479E-54C0-9C82-F3F2-31804AD7C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05CBAE6-1840-B371-C47B-4BEF3EE2E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D3B89A-79F4-5604-EEE1-E8F7CAC2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15C52898-7921-639D-F2A1-7C13AFE8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210FC98-7BBD-7782-5F1D-848518498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52A75D7-E54D-056D-F47D-48C39E0144F5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3D585950-387A-FFB1-1536-FF46AD554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C3F4105-C3F9-C624-BFB5-36E1EF2F9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AB36CF42-248D-D1D2-3C61-98606F2DF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A608F1-DE02-68FA-40F1-A927CEC32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FE3C362-E848-2B9F-3744-E535E7DB4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FEE9F5D-B543-4D61-351A-E8898D593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1DC603A5-A91B-14BB-8468-2C3DE00CD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0AE44AE8-6ABB-8E26-8E0E-D8BC4329A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9D974C0-56E5-3EF7-F071-9B2B3C9E2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5CD87C7-B66D-02B3-33A5-A44FF91DC5E7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4F32620-275F-3348-252E-A89D6403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CC42B901-6F76-F762-D646-40DFB1E34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B218251F-A279-8A7E-B818-C54A9E7E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061FAC46-8267-84B9-3717-F1878A34E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B629A06-C8A5-A806-8D1B-CBC394BCD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D06E1D3-5E53-B772-FBC4-CFF1D0B1D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0646C09C-9850-7709-27BA-0AC14356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846DF61F-B9E5-DB17-A5BD-9BE02686F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4C1333F-D5D2-1AE1-962E-EC6B062F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B610BB2-A951-1F72-46D2-208F15A9A29C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3D49527-1DDB-2E77-9381-120BFF42F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13362E4-4D66-AF8D-9220-1E50B4D3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56DB0B-1C4C-7EC3-FC8D-5D14FFA2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0A60FFB-B0C1-A552-6390-39108E499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1E8BD21-DDDE-C32B-75EC-C8CA71C26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157EDBE-B92D-E4C2-6A9E-E8AB6A4B4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D0E0814-4409-0D17-073C-464907E46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07C8BCC-838D-FAC6-F68E-34AE1A03B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CEA2A3A-E399-1816-99F1-65C426A7D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1B75772-4BEB-2E0B-F402-1C8CAB3A4671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A8BE783-2EA4-B400-9B5A-FCC7B85F7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96151ED-2981-5621-493E-31752B942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C5D5072D-BD96-D1B3-4A4B-44C653A81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3C59040-C708-7A94-A3A9-DF8589DA8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81AF6AC-8415-DF00-C5B0-05C962DC3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3C68268-760A-1346-F9C8-05B847DFC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E5C7593-E9EA-B441-D2C5-8198D929C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7508F2F2-B55F-29A3-D1BB-83B76B166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AB2C974-7566-9DC7-543D-5843A5E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574FAE1-9BA7-F9CF-4C4E-69D158F46D31}"/>
                </a:ext>
              </a:extLst>
            </p:cNvPr>
            <p:cNvGrpSpPr/>
            <p:nvPr/>
          </p:nvGrpSpPr>
          <p:grpSpPr>
            <a:xfrm>
              <a:off x="165464" y="1044007"/>
              <a:ext cx="11203200" cy="381690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4E8DB7-D2FD-0763-E2D8-F2AB40088F7A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A42D4A8-9E2E-8C65-ACA8-87FFA1A6402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9E9E73C5-F677-979C-C967-42135DBA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EB2DF1EC-AF96-91F0-D43F-E61DC2F75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8F397CE-2EE3-15AA-28E4-9125AE24B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94B03C4C-8891-610E-FF73-94F03A169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F32AED7-1415-6783-E587-14AFE4130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630AD137-F6C1-85E0-EFC5-452E204F0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B516912-B1CE-FCD7-8389-E34254A89B52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5324B72-BFCC-08C7-4744-92C147090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6A004F2-D517-3E0A-6C13-3EE911D7D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2B4AF4B-C0DF-A363-7E3C-803B083E13F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2E38B9-99FE-073E-0D0D-3F57AB3F2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3273B44-F057-3299-A685-DE3BC0AF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95174B0-35AA-B276-53CF-C1B5F43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CC470A-AD42-84C6-3E6A-F44E09123E16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05A9821-06BD-75E5-8564-030BFDBDE96D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42B170-E0D9-3219-2E4C-D56D0876E80A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B9DC33-DDBF-E156-D628-B6720DA61C35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DE1D31-1DDF-D3D7-7ECB-50170DE9C69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3FEE1-5818-7340-BF4B-E20103B30D62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F7B0FE-DF43-831B-CC66-126F21806E5B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38E3B-F88E-EB41-6F7A-FC5F50DBDD19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C74E39-47A7-AF69-F06E-A9D55897D662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7F4AE8-09C8-F951-A256-7980BBF60E37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D288F4-F353-B576-EB78-7714E001091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E6593-CCA8-836E-4A37-D5BFD5DCB18F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79BE83-85CC-E2BA-C8FE-9E244C5BF23F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E80FD7A-EB5A-9362-D46F-FE38FFA8E5F8}"/>
                </a:ext>
              </a:extLst>
            </p:cNvPr>
            <p:cNvSpPr txBox="1"/>
            <p:nvPr/>
          </p:nvSpPr>
          <p:spPr>
            <a:xfrm>
              <a:off x="1235509" y="1067953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FFE6196-A7B5-2431-3D9F-003586C091D2}"/>
                </a:ext>
              </a:extLst>
            </p:cNvPr>
            <p:cNvGrpSpPr/>
            <p:nvPr/>
          </p:nvGrpSpPr>
          <p:grpSpPr>
            <a:xfrm>
              <a:off x="197700" y="4854201"/>
              <a:ext cx="11392242" cy="138499"/>
              <a:chOff x="192088" y="2273754"/>
              <a:chExt cx="11401125" cy="12369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C5F6752F-228F-09C7-1D3B-64D2AEE4086D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84326BE-FE7B-745A-963D-D7AF3CAB2AFC}"/>
                  </a:ext>
                </a:extLst>
              </p:cNvPr>
              <p:cNvSpPr txBox="1"/>
              <p:nvPr/>
            </p:nvSpPr>
            <p:spPr>
              <a:xfrm>
                <a:off x="10992088" y="2273754"/>
                <a:ext cx="601125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6F342BCC-BFC6-9B96-71D8-D9CC5AEFCBE9}"/>
                </a:ext>
              </a:extLst>
            </p:cNvPr>
            <p:cNvSpPr/>
            <p:nvPr/>
          </p:nvSpPr>
          <p:spPr>
            <a:xfrm>
              <a:off x="197699" y="4762208"/>
              <a:ext cx="8636263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25F7A73-7B98-B244-3E27-F6B9C3EA0F4D}"/>
                </a:ext>
              </a:extLst>
            </p:cNvPr>
            <p:cNvGrpSpPr/>
            <p:nvPr/>
          </p:nvGrpSpPr>
          <p:grpSpPr>
            <a:xfrm>
              <a:off x="197699" y="4129780"/>
              <a:ext cx="11427511" cy="276999"/>
              <a:chOff x="192088" y="3156416"/>
              <a:chExt cx="11436419" cy="24738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154C7DB-A0EB-AC6D-DA6B-41C2FEEF4C65}"/>
                  </a:ext>
                </a:extLst>
              </p:cNvPr>
              <p:cNvSpPr txBox="1"/>
              <p:nvPr/>
            </p:nvSpPr>
            <p:spPr>
              <a:xfrm>
                <a:off x="10992088" y="3156416"/>
                <a:ext cx="636419" cy="24738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endParaRPr lang="en-US" altLang="ko-KR" sz="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28E28727-9A8B-C4B7-B431-83147E3F012E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08"/>
                <a:ext cx="10800000" cy="5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6A3C7B06-BF1A-621E-9580-40BE6613E84E}"/>
                </a:ext>
              </a:extLst>
            </p:cNvPr>
            <p:cNvSpPr/>
            <p:nvPr/>
          </p:nvSpPr>
          <p:spPr>
            <a:xfrm rot="10800000">
              <a:off x="4742173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65A08E-1DED-3903-3C2A-13294F0BDC32}"/>
                </a:ext>
              </a:extLst>
            </p:cNvPr>
            <p:cNvSpPr/>
            <p:nvPr/>
          </p:nvSpPr>
          <p:spPr>
            <a:xfrm rot="10800000">
              <a:off x="121137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이등변 삼각형 221">
              <a:extLst>
                <a:ext uri="{FF2B5EF4-FFF2-40B4-BE49-F238E27FC236}">
                  <a16:creationId xmlns:a16="http://schemas.microsoft.com/office/drawing/2014/main" id="{A493CCF5-0C25-BB95-B7DC-915C94A9594F}"/>
                </a:ext>
              </a:extLst>
            </p:cNvPr>
            <p:cNvSpPr/>
            <p:nvPr/>
          </p:nvSpPr>
          <p:spPr>
            <a:xfrm rot="10800000">
              <a:off x="503012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이등변 삼각형 222">
              <a:extLst>
                <a:ext uri="{FF2B5EF4-FFF2-40B4-BE49-F238E27FC236}">
                  <a16:creationId xmlns:a16="http://schemas.microsoft.com/office/drawing/2014/main" id="{DF7F3718-468E-D4D1-8C1F-BEB806CD5596}"/>
                </a:ext>
              </a:extLst>
            </p:cNvPr>
            <p:cNvSpPr/>
            <p:nvPr/>
          </p:nvSpPr>
          <p:spPr>
            <a:xfrm rot="10800000">
              <a:off x="531806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이등변 삼각형 223">
              <a:extLst>
                <a:ext uri="{FF2B5EF4-FFF2-40B4-BE49-F238E27FC236}">
                  <a16:creationId xmlns:a16="http://schemas.microsoft.com/office/drawing/2014/main" id="{50D8B840-35A6-569D-787E-1CD9818AA609}"/>
                </a:ext>
              </a:extLst>
            </p:cNvPr>
            <p:cNvSpPr/>
            <p:nvPr/>
          </p:nvSpPr>
          <p:spPr>
            <a:xfrm rot="10800000">
              <a:off x="560601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30CA9AA2-DF1A-4D63-C975-63E0EA43B5A2}"/>
                </a:ext>
              </a:extLst>
            </p:cNvPr>
            <p:cNvSpPr/>
            <p:nvPr/>
          </p:nvSpPr>
          <p:spPr>
            <a:xfrm rot="10800000">
              <a:off x="618190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9D39133C-2476-B2DA-9FCB-B45357F23A1E}"/>
                </a:ext>
              </a:extLst>
            </p:cNvPr>
            <p:cNvSpPr/>
            <p:nvPr/>
          </p:nvSpPr>
          <p:spPr>
            <a:xfrm rot="10800000">
              <a:off x="8053022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581810EC-E27B-1FD2-31A6-6E61B3A576A4}"/>
                </a:ext>
              </a:extLst>
            </p:cNvPr>
            <p:cNvSpPr/>
            <p:nvPr/>
          </p:nvSpPr>
          <p:spPr>
            <a:xfrm rot="10800000">
              <a:off x="589396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0FD7D23-D43E-B5F9-E88C-A948FBFCCA06}"/>
                </a:ext>
              </a:extLst>
            </p:cNvPr>
            <p:cNvGrpSpPr/>
            <p:nvPr/>
          </p:nvGrpSpPr>
          <p:grpSpPr>
            <a:xfrm>
              <a:off x="2355193" y="4306190"/>
              <a:ext cx="4174924" cy="162242"/>
              <a:chOff x="5231196" y="3401973"/>
              <a:chExt cx="4178179" cy="144897"/>
            </a:xfrm>
          </p:grpSpPr>
          <p:sp>
            <p:nvSpPr>
              <p:cNvPr id="233" name="왼쪽 대괄호 232">
                <a:extLst>
                  <a:ext uri="{FF2B5EF4-FFF2-40B4-BE49-F238E27FC236}">
                    <a16:creationId xmlns:a16="http://schemas.microsoft.com/office/drawing/2014/main" id="{436BA6D3-0399-3F41-2294-425A21FD0711}"/>
                  </a:ext>
                </a:extLst>
              </p:cNvPr>
              <p:cNvSpPr/>
              <p:nvPr/>
            </p:nvSpPr>
            <p:spPr>
              <a:xfrm rot="16200000">
                <a:off x="7273486" y="1359683"/>
                <a:ext cx="93600" cy="4178179"/>
              </a:xfrm>
              <a:prstGeom prst="leftBracket">
                <a:avLst>
                  <a:gd name="adj" fmla="val 0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234" name="직사각형 262">
                <a:extLst>
                  <a:ext uri="{FF2B5EF4-FFF2-40B4-BE49-F238E27FC236}">
                    <a16:creationId xmlns:a16="http://schemas.microsoft.com/office/drawing/2014/main" id="{1570C423-7A1D-0A83-9F49-57573F812CD2}"/>
                  </a:ext>
                </a:extLst>
              </p:cNvPr>
              <p:cNvSpPr/>
              <p:nvPr/>
            </p:nvSpPr>
            <p:spPr>
              <a:xfrm>
                <a:off x="7260558" y="3436806"/>
                <a:ext cx="234220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경직 </a:t>
                </a: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03479E-8BFE-76F8-5DAC-2F5B7192B093}"/>
                </a:ext>
              </a:extLst>
            </p:cNvPr>
            <p:cNvGrpSpPr/>
            <p:nvPr/>
          </p:nvGrpSpPr>
          <p:grpSpPr>
            <a:xfrm>
              <a:off x="7887364" y="4261555"/>
              <a:ext cx="452047" cy="206877"/>
              <a:chOff x="9613710" y="3401971"/>
              <a:chExt cx="452398" cy="184761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61D57AB7-FF02-9991-C309-465D33D00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직사각형 262">
                <a:extLst>
                  <a:ext uri="{FF2B5EF4-FFF2-40B4-BE49-F238E27FC236}">
                    <a16:creationId xmlns:a16="http://schemas.microsoft.com/office/drawing/2014/main" id="{EE73039B-B3AD-5199-629F-D38B198D39A4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D000FDF0-B9CF-3F1D-926D-F5081B3DC5A6}"/>
                </a:ext>
              </a:extLst>
            </p:cNvPr>
            <p:cNvGrpSpPr/>
            <p:nvPr/>
          </p:nvGrpSpPr>
          <p:grpSpPr>
            <a:xfrm>
              <a:off x="197702" y="5440194"/>
              <a:ext cx="11536514" cy="276999"/>
              <a:chOff x="192088" y="3526627"/>
              <a:chExt cx="11545508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92C99EB-814E-2884-6028-039675FDED2F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666567-6A6A-7944-9934-565F187E548C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745508" cy="247387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46DE121F-C98D-59E5-DBE8-2B134F42F1D6}"/>
                </a:ext>
              </a:extLst>
            </p:cNvPr>
            <p:cNvGrpSpPr/>
            <p:nvPr/>
          </p:nvGrpSpPr>
          <p:grpSpPr>
            <a:xfrm>
              <a:off x="197699" y="2869517"/>
              <a:ext cx="11635901" cy="176555"/>
              <a:chOff x="197699" y="3018726"/>
              <a:chExt cx="11635901" cy="176555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5AC3922F-13A4-3A5D-4EF7-25050A9B9FBB}"/>
                  </a:ext>
                </a:extLst>
              </p:cNvPr>
              <p:cNvGrpSpPr/>
              <p:nvPr/>
            </p:nvGrpSpPr>
            <p:grpSpPr>
              <a:xfrm>
                <a:off x="197699" y="3037756"/>
                <a:ext cx="11635901" cy="138499"/>
                <a:chOff x="192088" y="1896449"/>
                <a:chExt cx="11644973" cy="12369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2C091C32-D0D5-E9B1-BCAA-5064B242E114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 flipV="1">
                  <a:off x="192088" y="1958296"/>
                  <a:ext cx="10800001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E445D23-B777-974C-59F4-DEA7BF9DE654}"/>
                    </a:ext>
                  </a:extLst>
                </p:cNvPr>
                <p:cNvSpPr txBox="1"/>
                <p:nvPr/>
              </p:nvSpPr>
              <p:spPr>
                <a:xfrm>
                  <a:off x="10992089" y="1896449"/>
                  <a:ext cx="844972" cy="123693"/>
                </a:xfrm>
                <a:prstGeom prst="rect">
                  <a:avLst/>
                </a:prstGeom>
                <a:noFill/>
              </p:spPr>
              <p:txBody>
                <a:bodyPr wrap="none" lIns="108000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D99CBA48-0667-A2E4-8BE1-4D099037F17A}"/>
                  </a:ext>
                </a:extLst>
              </p:cNvPr>
              <p:cNvSpPr/>
              <p:nvPr/>
            </p:nvSpPr>
            <p:spPr>
              <a:xfrm>
                <a:off x="8834211" y="3018726"/>
                <a:ext cx="1080858" cy="176555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C16F65FB-C1EA-7045-2BEE-A8F76A0076FF}"/>
                </a:ext>
              </a:extLst>
            </p:cNvPr>
            <p:cNvGrpSpPr/>
            <p:nvPr/>
          </p:nvGrpSpPr>
          <p:grpSpPr>
            <a:xfrm>
              <a:off x="197704" y="217447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50D66438-7D89-374F-2002-D22636A8C436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DC36495-A8D2-980F-C070-928C6A54B82D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BE19D6F8-4049-8E3C-A7D0-BFE8C18557C2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7CFCC05-04EB-2532-7964-B47D41FE9F2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43D1E07-96A0-ADBD-F6BB-568CA5492292}"/>
                </a:ext>
              </a:extLst>
            </p:cNvPr>
            <p:cNvGrpSpPr/>
            <p:nvPr/>
          </p:nvGrpSpPr>
          <p:grpSpPr>
            <a:xfrm>
              <a:off x="197699" y="2489902"/>
              <a:ext cx="11148586" cy="138499"/>
              <a:chOff x="192088" y="1519148"/>
              <a:chExt cx="11157278" cy="123693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ADEE436-C687-18F3-3EED-9DB7555B7550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D04F413-79BE-5BDA-12CA-610D31F62C5A}"/>
                  </a:ext>
                </a:extLst>
              </p:cNvPr>
              <p:cNvSpPr txBox="1"/>
              <p:nvPr/>
            </p:nvSpPr>
            <p:spPr>
              <a:xfrm>
                <a:off x="10992087" y="1519148"/>
                <a:ext cx="357279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4A126DB7-40DC-4151-E583-03A244B6E743}"/>
                </a:ext>
              </a:extLst>
            </p:cNvPr>
            <p:cNvSpPr/>
            <p:nvPr/>
          </p:nvSpPr>
          <p:spPr>
            <a:xfrm>
              <a:off x="197699" y="2397914"/>
              <a:ext cx="108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9A02ABD0-99AD-79C1-D917-257704D231FD}"/>
                </a:ext>
              </a:extLst>
            </p:cNvPr>
            <p:cNvSpPr/>
            <p:nvPr/>
          </p:nvSpPr>
          <p:spPr>
            <a:xfrm>
              <a:off x="1277699" y="2397914"/>
              <a:ext cx="1078324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C28ED0E0-F4A8-4AEC-BA14-F719C17745CB}"/>
                </a:ext>
              </a:extLst>
            </p:cNvPr>
            <p:cNvSpPr/>
            <p:nvPr/>
          </p:nvSpPr>
          <p:spPr>
            <a:xfrm>
              <a:off x="4516021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55C2B895-C6FE-1B12-23B7-B490F8C8100D}"/>
                </a:ext>
              </a:extLst>
            </p:cNvPr>
            <p:cNvSpPr/>
            <p:nvPr/>
          </p:nvSpPr>
          <p:spPr>
            <a:xfrm>
              <a:off x="6676020" y="2397914"/>
              <a:ext cx="72046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58DD88E7-83ED-E34D-91D8-8D36350A7CE4}"/>
                </a:ext>
              </a:extLst>
            </p:cNvPr>
            <p:cNvSpPr/>
            <p:nvPr/>
          </p:nvSpPr>
          <p:spPr>
            <a:xfrm>
              <a:off x="2356022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5C8B9AC4-A1B5-AAA2-A3B8-DDDCE775C741}"/>
                </a:ext>
              </a:extLst>
            </p:cNvPr>
            <p:cNvSpPr/>
            <p:nvPr/>
          </p:nvSpPr>
          <p:spPr>
            <a:xfrm>
              <a:off x="7396480" y="2397914"/>
              <a:ext cx="143954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  <p:sp>
          <p:nvSpPr>
            <p:cNvPr id="313" name="직사각형 310">
              <a:extLst>
                <a:ext uri="{FF2B5EF4-FFF2-40B4-BE49-F238E27FC236}">
                  <a16:creationId xmlns:a16="http://schemas.microsoft.com/office/drawing/2014/main" id="{24FD0377-EB98-AB20-1977-39625485CFB5}"/>
                </a:ext>
              </a:extLst>
            </p:cNvPr>
            <p:cNvSpPr/>
            <p:nvPr/>
          </p:nvSpPr>
          <p:spPr>
            <a:xfrm>
              <a:off x="195641" y="1440034"/>
              <a:ext cx="1080000" cy="344023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314" name="직사각형 9">
              <a:extLst>
                <a:ext uri="{FF2B5EF4-FFF2-40B4-BE49-F238E27FC236}">
                  <a16:creationId xmlns:a16="http://schemas.microsoft.com/office/drawing/2014/main" id="{E81F9951-5EDC-5340-469A-93781239E84E}"/>
                </a:ext>
              </a:extLst>
            </p:cNvPr>
            <p:cNvSpPr/>
            <p:nvPr/>
          </p:nvSpPr>
          <p:spPr>
            <a:xfrm>
              <a:off x="8833963" y="1439966"/>
              <a:ext cx="2160000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312" name="직사각형 2">
              <a:extLst>
                <a:ext uri="{FF2B5EF4-FFF2-40B4-BE49-F238E27FC236}">
                  <a16:creationId xmlns:a16="http://schemas.microsoft.com/office/drawing/2014/main" id="{2E0F9435-34F3-F4CC-9023-22EEB6497FF8}"/>
                </a:ext>
              </a:extLst>
            </p:cNvPr>
            <p:cNvSpPr/>
            <p:nvPr/>
          </p:nvSpPr>
          <p:spPr>
            <a:xfrm>
              <a:off x="1275641" y="1439966"/>
              <a:ext cx="7558322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22A8A2F6-7EAC-F82E-B889-6302C364F41D}"/>
                </a:ext>
              </a:extLst>
            </p:cNvPr>
            <p:cNvGrpSpPr/>
            <p:nvPr/>
          </p:nvGrpSpPr>
          <p:grpSpPr>
            <a:xfrm>
              <a:off x="1275199" y="1830497"/>
              <a:ext cx="7560001" cy="184367"/>
              <a:chOff x="1271831" y="2086850"/>
              <a:chExt cx="7560001" cy="299457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직사각형 2">
                <a:extLst>
                  <a:ext uri="{FF2B5EF4-FFF2-40B4-BE49-F238E27FC236}">
                    <a16:creationId xmlns:a16="http://schemas.microsoft.com/office/drawing/2014/main" id="{15C843B2-19E4-6432-5937-331562C73C5C}"/>
                  </a:ext>
                </a:extLst>
              </p:cNvPr>
              <p:cNvSpPr/>
              <p:nvPr/>
            </p:nvSpPr>
            <p:spPr>
              <a:xfrm>
                <a:off x="1271831" y="2086850"/>
                <a:ext cx="108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2" name="직사각형 2">
                <a:extLst>
                  <a:ext uri="{FF2B5EF4-FFF2-40B4-BE49-F238E27FC236}">
                    <a16:creationId xmlns:a16="http://schemas.microsoft.com/office/drawing/2014/main" id="{BB86320E-64E1-75D2-A6B9-ABFF04537A7E}"/>
                  </a:ext>
                </a:extLst>
              </p:cNvPr>
              <p:cNvSpPr/>
              <p:nvPr/>
            </p:nvSpPr>
            <p:spPr>
              <a:xfrm>
                <a:off x="235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8" name="직사각형 2">
                <a:extLst>
                  <a:ext uri="{FF2B5EF4-FFF2-40B4-BE49-F238E27FC236}">
                    <a16:creationId xmlns:a16="http://schemas.microsoft.com/office/drawing/2014/main" id="{196521AC-B1DE-5C29-57C2-0056F708150C}"/>
                  </a:ext>
                </a:extLst>
              </p:cNvPr>
              <p:cNvSpPr/>
              <p:nvPr/>
            </p:nvSpPr>
            <p:spPr>
              <a:xfrm>
                <a:off x="451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9" name="직사각형 2">
                <a:extLst>
                  <a:ext uri="{FF2B5EF4-FFF2-40B4-BE49-F238E27FC236}">
                    <a16:creationId xmlns:a16="http://schemas.microsoft.com/office/drawing/2014/main" id="{C689C355-9344-3DD6-9367-78F961853EC8}"/>
                  </a:ext>
                </a:extLst>
              </p:cNvPr>
              <p:cNvSpPr/>
              <p:nvPr/>
            </p:nvSpPr>
            <p:spPr>
              <a:xfrm>
                <a:off x="6671832" y="2086850"/>
                <a:ext cx="72128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00" name="직사각형 2">
                <a:extLst>
                  <a:ext uri="{FF2B5EF4-FFF2-40B4-BE49-F238E27FC236}">
                    <a16:creationId xmlns:a16="http://schemas.microsoft.com/office/drawing/2014/main" id="{1CCF046F-DEC6-7E30-B88A-D62B22303952}"/>
                  </a:ext>
                </a:extLst>
              </p:cNvPr>
              <p:cNvSpPr/>
              <p:nvPr/>
            </p:nvSpPr>
            <p:spPr>
              <a:xfrm>
                <a:off x="7393112" y="2086850"/>
                <a:ext cx="143872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</a:t>
                </a:r>
              </a:p>
            </p:txBody>
          </p:sp>
        </p:grp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E0E5C1F-6CDA-5EDD-4374-249CF0BEC8E7}"/>
                </a:ext>
              </a:extLst>
            </p:cNvPr>
            <p:cNvSpPr/>
            <p:nvPr/>
          </p:nvSpPr>
          <p:spPr>
            <a:xfrm rot="10800000">
              <a:off x="1792845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D393CCD-A624-E5B2-0F7A-27F887D7911C}"/>
                </a:ext>
              </a:extLst>
            </p:cNvPr>
            <p:cNvSpPr/>
            <p:nvPr/>
          </p:nvSpPr>
          <p:spPr>
            <a:xfrm rot="10800000">
              <a:off x="229391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EFA3FB4C-C1BC-F4A0-61C5-FCA000A50C1E}"/>
                </a:ext>
              </a:extLst>
            </p:cNvPr>
            <p:cNvSpPr/>
            <p:nvPr/>
          </p:nvSpPr>
          <p:spPr>
            <a:xfrm rot="10800000">
              <a:off x="272629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16A29919-C581-363C-B038-F9BF14925152}"/>
                </a:ext>
              </a:extLst>
            </p:cNvPr>
            <p:cNvSpPr/>
            <p:nvPr/>
          </p:nvSpPr>
          <p:spPr>
            <a:xfrm rot="10800000">
              <a:off x="315866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7857009B-0298-25DD-3A14-C33E5384BEA4}"/>
                </a:ext>
              </a:extLst>
            </p:cNvPr>
            <p:cNvSpPr/>
            <p:nvPr/>
          </p:nvSpPr>
          <p:spPr>
            <a:xfrm rot="10800000">
              <a:off x="359103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C4A586DE-2474-50EF-AA4B-20452BB74282}"/>
                </a:ext>
              </a:extLst>
            </p:cNvPr>
            <p:cNvSpPr/>
            <p:nvPr/>
          </p:nvSpPr>
          <p:spPr>
            <a:xfrm rot="10800000">
              <a:off x="4023409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1507BB9C-7C35-04E7-F701-A9F88C79640D}"/>
                </a:ext>
              </a:extLst>
            </p:cNvPr>
            <p:cNvSpPr/>
            <p:nvPr/>
          </p:nvSpPr>
          <p:spPr>
            <a:xfrm rot="10800000">
              <a:off x="4454226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FD800D1C-D68F-25C6-8930-848C9AB8D92C}"/>
                </a:ext>
              </a:extLst>
            </p:cNvPr>
            <p:cNvSpPr/>
            <p:nvPr/>
          </p:nvSpPr>
          <p:spPr>
            <a:xfrm rot="10800000">
              <a:off x="646985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97712FB6-323A-8025-1EDD-6E652895B6B8}"/>
                </a:ext>
              </a:extLst>
            </p:cNvPr>
            <p:cNvGrpSpPr/>
            <p:nvPr/>
          </p:nvGrpSpPr>
          <p:grpSpPr>
            <a:xfrm>
              <a:off x="1622219" y="4261555"/>
              <a:ext cx="452047" cy="206877"/>
              <a:chOff x="9613710" y="3401971"/>
              <a:chExt cx="452398" cy="184761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8EF3184-F6FB-38C6-6572-0FF8B3FC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직사각형 262">
                <a:extLst>
                  <a:ext uri="{FF2B5EF4-FFF2-40B4-BE49-F238E27FC236}">
                    <a16:creationId xmlns:a16="http://schemas.microsoft.com/office/drawing/2014/main" id="{2E83E09D-38CD-423C-557F-46D8A50BF42E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98EA03-BA50-B124-8EDB-AC23EF2255CA}"/>
                </a:ext>
              </a:extLst>
            </p:cNvPr>
            <p:cNvSpPr/>
            <p:nvPr/>
          </p:nvSpPr>
          <p:spPr>
            <a:xfrm>
              <a:off x="195937" y="1334703"/>
              <a:ext cx="10798181" cy="4904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  <p:sp>
          <p:nvSpPr>
            <p:cNvPr id="340" name="직사각형 262">
              <a:extLst>
                <a:ext uri="{FF2B5EF4-FFF2-40B4-BE49-F238E27FC236}">
                  <a16:creationId xmlns:a16="http://schemas.microsoft.com/office/drawing/2014/main" id="{9EBAC376-46C7-452F-276F-7B22AB7A078F}"/>
                </a:ext>
              </a:extLst>
            </p:cNvPr>
            <p:cNvSpPr/>
            <p:nvPr/>
          </p:nvSpPr>
          <p:spPr>
            <a:xfrm>
              <a:off x="8834211" y="2472641"/>
              <a:ext cx="1080858" cy="176555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D2B7270-0055-18D8-D9FF-B9249A4456B2}"/>
                </a:ext>
              </a:extLst>
            </p:cNvPr>
            <p:cNvGrpSpPr/>
            <p:nvPr/>
          </p:nvGrpSpPr>
          <p:grpSpPr>
            <a:xfrm>
              <a:off x="197699" y="3450047"/>
              <a:ext cx="11578199" cy="454341"/>
              <a:chOff x="197699" y="3450047"/>
              <a:chExt cx="11578199" cy="454341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11574AE-AE41-DE4C-1A48-31AB50523256}"/>
                  </a:ext>
                </a:extLst>
              </p:cNvPr>
              <p:cNvSpPr txBox="1"/>
              <p:nvPr/>
            </p:nvSpPr>
            <p:spPr>
              <a:xfrm>
                <a:off x="1775401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23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35BA06-4FBC-1B37-D0F6-2B83F4D402F1}"/>
                  </a:ext>
                </a:extLst>
              </p:cNvPr>
              <p:cNvSpPr txBox="1"/>
              <p:nvPr/>
            </p:nvSpPr>
            <p:spPr>
              <a:xfrm>
                <a:off x="1211370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15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1E6C802-2BA1-7DB3-C6CD-011244C804C0}"/>
                  </a:ext>
                </a:extLst>
              </p:cNvPr>
              <p:cNvSpPr txBox="1"/>
              <p:nvPr/>
            </p:nvSpPr>
            <p:spPr>
              <a:xfrm>
                <a:off x="7822944" y="3794348"/>
                <a:ext cx="162816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107</a:t>
                </a:r>
              </a:p>
            </p:txBody>
          </p:sp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7EDB3B63-8AD8-3A56-6E88-CFD4458A033D}"/>
                  </a:ext>
                </a:extLst>
              </p:cNvPr>
              <p:cNvGrpSpPr/>
              <p:nvPr/>
            </p:nvGrpSpPr>
            <p:grpSpPr>
              <a:xfrm>
                <a:off x="197699" y="3450047"/>
                <a:ext cx="11578199" cy="322475"/>
                <a:chOff x="197699" y="3450047"/>
                <a:chExt cx="11578199" cy="3224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5532BEB-C6E3-1FB3-96C1-9AA9B448FAB7}"/>
                    </a:ext>
                  </a:extLst>
                </p:cNvPr>
                <p:cNvGrpSpPr/>
                <p:nvPr/>
              </p:nvGrpSpPr>
              <p:grpSpPr>
                <a:xfrm>
                  <a:off x="197705" y="3542035"/>
                  <a:ext cx="11578193" cy="138499"/>
                  <a:chOff x="192088" y="2725138"/>
                  <a:chExt cx="11587216" cy="123693"/>
                </a:xfrm>
              </p:grpSpPr>
              <p:cxnSp>
                <p:nvCxnSpPr>
                  <p:cNvPr id="214" name="직선 화살표 연결선 213">
                    <a:extLst>
                      <a:ext uri="{FF2B5EF4-FFF2-40B4-BE49-F238E27FC236}">
                        <a16:creationId xmlns:a16="http://schemas.microsoft.com/office/drawing/2014/main" id="{D05E2565-79AE-F11C-13C0-8AC6A6CA0E3C}"/>
                      </a:ext>
                    </a:extLst>
                  </p:cNvPr>
                  <p:cNvCxnSpPr>
                    <a:cxnSpLocks/>
                    <a:endCxn id="215" idx="1"/>
                  </p:cNvCxnSpPr>
                  <p:nvPr/>
                </p:nvCxnSpPr>
                <p:spPr>
                  <a:xfrm flipV="1">
                    <a:off x="192088" y="2786985"/>
                    <a:ext cx="10799998" cy="2"/>
                  </a:xfrm>
                  <a:prstGeom prst="straightConnector1">
                    <a:avLst/>
                  </a:prstGeom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C7715E6-4A0A-9A9B-3D76-FF707A3B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6" y="2725138"/>
                    <a:ext cx="787218" cy="12369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</a:t>
                    </a:r>
                    <a:r>
                      <a:rPr lang="en-US" altLang="ko-KR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(VFX)</a:t>
                    </a:r>
                  </a:p>
                </p:txBody>
              </p:sp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D0B10F2D-7845-4B1C-202F-E4408EB28F31}"/>
                    </a:ext>
                  </a:extLst>
                </p:cNvPr>
                <p:cNvGrpSpPr/>
                <p:nvPr/>
              </p:nvGrpSpPr>
              <p:grpSpPr>
                <a:xfrm>
                  <a:off x="197699" y="3450047"/>
                  <a:ext cx="10796260" cy="322475"/>
                  <a:chOff x="197699" y="3450047"/>
                  <a:chExt cx="10796260" cy="322475"/>
                </a:xfrm>
              </p:grpSpPr>
              <p:sp>
                <p:nvSpPr>
                  <p:cNvPr id="264" name="화살표: 오각형 263">
                    <a:extLst>
                      <a:ext uri="{FF2B5EF4-FFF2-40B4-BE49-F238E27FC236}">
                        <a16:creationId xmlns:a16="http://schemas.microsoft.com/office/drawing/2014/main" id="{1B17138A-1A6F-A1B7-0654-91ABA7BD9CE2}"/>
                      </a:ext>
                    </a:extLst>
                  </p:cNvPr>
                  <p:cNvSpPr/>
                  <p:nvPr/>
                </p:nvSpPr>
                <p:spPr>
                  <a:xfrm>
                    <a:off x="6676016" y="3450047"/>
                    <a:ext cx="720463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</a:p>
                </p:txBody>
              </p:sp>
              <p:sp>
                <p:nvSpPr>
                  <p:cNvPr id="265" name="화살표: 오각형 264">
                    <a:extLst>
                      <a:ext uri="{FF2B5EF4-FFF2-40B4-BE49-F238E27FC236}">
                        <a16:creationId xmlns:a16="http://schemas.microsoft.com/office/drawing/2014/main" id="{3A81ECA6-A598-9C79-7264-5265C6412FC7}"/>
                      </a:ext>
                    </a:extLst>
                  </p:cNvPr>
                  <p:cNvSpPr/>
                  <p:nvPr/>
                </p:nvSpPr>
                <p:spPr>
                  <a:xfrm>
                    <a:off x="197699" y="3450047"/>
                    <a:ext cx="108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에너지 흡수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7" name="화살표: 오각형 266">
                    <a:extLst>
                      <a:ext uri="{FF2B5EF4-FFF2-40B4-BE49-F238E27FC236}">
                        <a16:creationId xmlns:a16="http://schemas.microsoft.com/office/drawing/2014/main" id="{C74555F6-8D3B-09C8-2990-FDA6BF6196DF}"/>
                      </a:ext>
                    </a:extLst>
                  </p:cNvPr>
                  <p:cNvSpPr/>
                  <p:nvPr/>
                </p:nvSpPr>
                <p:spPr>
                  <a:xfrm>
                    <a:off x="4517698" y="3450047"/>
                    <a:ext cx="2158318" cy="322474"/>
                  </a:xfrm>
                  <a:prstGeom prst="homePlate">
                    <a:avLst>
                      <a:gd name="adj" fmla="val 4291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(8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  <a:p>
                    <a:pPr algn="ctr"/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+ 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잔상 이펙트 다수 형성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DA3844CC-2105-5EBE-11CB-276E808A9C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99" y="3450047"/>
                    <a:ext cx="567202" cy="322474"/>
                    <a:chOff x="1222555" y="2097954"/>
                    <a:chExt cx="567202" cy="204518"/>
                  </a:xfrm>
                </p:grpSpPr>
                <p:sp>
                  <p:nvSpPr>
                    <p:cNvPr id="288" name="화살표: 오각형 287">
                      <a:extLst>
                        <a:ext uri="{FF2B5EF4-FFF2-40B4-BE49-F238E27FC236}">
                          <a16:creationId xmlns:a16="http://schemas.microsoft.com/office/drawing/2014/main" id="{5AED5586-61C2-2A8C-186D-2395198C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555" y="2097954"/>
                      <a:ext cx="567202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9" name="직사각형 288">
                      <a:extLst>
                        <a:ext uri="{FF2B5EF4-FFF2-40B4-BE49-F238E27FC236}">
                          <a16:creationId xmlns:a16="http://schemas.microsoft.com/office/drawing/2014/main" id="{B475966D-7DD2-C492-1D11-E07874821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022" y="2138658"/>
                      <a:ext cx="507328" cy="12311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형상화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B596E3E4-8035-A108-1E93-3C68F894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850369" y="3450047"/>
                    <a:ext cx="507329" cy="322475"/>
                    <a:chOff x="1795225" y="2100009"/>
                    <a:chExt cx="507329" cy="204519"/>
                  </a:xfrm>
                </p:grpSpPr>
                <p:sp>
                  <p:nvSpPr>
                    <p:cNvPr id="286" name="화살표: 오각형 285">
                      <a:extLst>
                        <a:ext uri="{FF2B5EF4-FFF2-40B4-BE49-F238E27FC236}">
                          <a16:creationId xmlns:a16="http://schemas.microsoft.com/office/drawing/2014/main" id="{4737CAE7-B7CB-D597-6AD0-B6858F53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5225" y="2100009"/>
                      <a:ext cx="507329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7" name="직사각형 286">
                      <a:extLst>
                        <a:ext uri="{FF2B5EF4-FFF2-40B4-BE49-F238E27FC236}">
                          <a16:creationId xmlns:a16="http://schemas.microsoft.com/office/drawing/2014/main" id="{5724EAC6-2972-1C20-892E-33CE9F846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0797" y="2100009"/>
                      <a:ext cx="378309" cy="20451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당겨지는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33" name="그룹 332">
                    <a:extLst>
                      <a:ext uri="{FF2B5EF4-FFF2-40B4-BE49-F238E27FC236}">
                        <a16:creationId xmlns:a16="http://schemas.microsoft.com/office/drawing/2014/main" id="{09124317-5486-A973-55C6-A217D00FDE90}"/>
                      </a:ext>
                    </a:extLst>
                  </p:cNvPr>
                  <p:cNvGrpSpPr/>
                  <p:nvPr/>
                </p:nvGrpSpPr>
                <p:grpSpPr>
                  <a:xfrm>
                    <a:off x="7897958" y="3450047"/>
                    <a:ext cx="3096001" cy="322475"/>
                    <a:chOff x="7897958" y="3448392"/>
                    <a:chExt cx="3096001" cy="322475"/>
                  </a:xfrm>
                </p:grpSpPr>
                <p:grpSp>
                  <p:nvGrpSpPr>
                    <p:cNvPr id="272" name="그룹 271">
                      <a:extLst>
                        <a:ext uri="{FF2B5EF4-FFF2-40B4-BE49-F238E27FC236}">
                          <a16:creationId xmlns:a16="http://schemas.microsoft.com/office/drawing/2014/main" id="{4F385DA1-C930-F17E-E035-0A1442B4A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609630"/>
                      <a:ext cx="3096001" cy="161237"/>
                      <a:chOff x="7842814" y="2200058"/>
                      <a:chExt cx="3096001" cy="204518"/>
                    </a:xfrm>
                  </p:grpSpPr>
                  <p:sp>
                    <p:nvSpPr>
                      <p:cNvPr id="276" name="화살표: 오각형 275">
                        <a:extLst>
                          <a:ext uri="{FF2B5EF4-FFF2-40B4-BE49-F238E27FC236}">
                            <a16:creationId xmlns:a16="http://schemas.microsoft.com/office/drawing/2014/main" id="{6AEB5543-1047-4474-615C-AEAE0A098E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200058"/>
                        <a:ext cx="309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0" rIns="0" bIns="0" rtlCol="0" anchor="ctr">
                        <a:noAutofit/>
                      </a:bodyPr>
                      <a:lstStyle/>
                      <a:p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A4834E07-7CC6-D9B1-38E4-4EE8956C8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2230317"/>
                        <a:ext cx="1268601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잔여 이펙트 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지면의 균열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 </a:t>
                        </a:r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273" name="그룹 272">
                      <a:extLst>
                        <a:ext uri="{FF2B5EF4-FFF2-40B4-BE49-F238E27FC236}">
                          <a16:creationId xmlns:a16="http://schemas.microsoft.com/office/drawing/2014/main" id="{E80BAB84-C0D3-4A30-1C46-108B45B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448392"/>
                      <a:ext cx="936000" cy="161237"/>
                      <a:chOff x="7842814" y="1998384"/>
                      <a:chExt cx="936000" cy="204518"/>
                    </a:xfrm>
                  </p:grpSpPr>
                  <p:sp>
                    <p:nvSpPr>
                      <p:cNvPr id="274" name="화살표: 오각형 273">
                        <a:extLst>
                          <a:ext uri="{FF2B5EF4-FFF2-40B4-BE49-F238E27FC236}">
                            <a16:creationId xmlns:a16="http://schemas.microsoft.com/office/drawing/2014/main" id="{EA3AAD75-B41D-52F7-6FF1-6F47F5237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1998384"/>
                        <a:ext cx="93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0" tIns="0" rIns="0" bIns="0" rtlCol="0" anchor="ctr">
                        <a:normAutofit/>
                      </a:bodyPr>
                      <a:lstStyle/>
                      <a:p>
                        <a:pPr algn="ctr"/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5" name="직사각형 274">
                        <a:extLst>
                          <a:ext uri="{FF2B5EF4-FFF2-40B4-BE49-F238E27FC236}">
                            <a16:creationId xmlns:a16="http://schemas.microsoft.com/office/drawing/2014/main" id="{945D886A-E70E-6DDA-0E8E-A8CA7F23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028643"/>
                        <a:ext cx="782746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트레일 이펙트 </a:t>
                        </a:r>
                      </a:p>
                    </p:txBody>
                  </p:sp>
                </p:grpSp>
              </p:grpSp>
              <p:sp>
                <p:nvSpPr>
                  <p:cNvPr id="266" name="화살표: 오각형 265">
                    <a:extLst>
                      <a:ext uri="{FF2B5EF4-FFF2-40B4-BE49-F238E27FC236}">
                        <a16:creationId xmlns:a16="http://schemas.microsoft.com/office/drawing/2014/main" id="{FEED3798-7EF3-B53C-87B0-419FA0394C96}"/>
                      </a:ext>
                    </a:extLst>
                  </p:cNvPr>
                  <p:cNvSpPr/>
                  <p:nvPr/>
                </p:nvSpPr>
                <p:spPr>
                  <a:xfrm>
                    <a:off x="2357698" y="3450047"/>
                    <a:ext cx="216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(5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229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3A3D0E-1894-FBEA-AFF6-D042BCD63E64}"/>
              </a:ext>
            </a:extLst>
          </p:cNvPr>
          <p:cNvGrpSpPr/>
          <p:nvPr/>
        </p:nvGrpSpPr>
        <p:grpSpPr>
          <a:xfrm>
            <a:off x="192088" y="222073"/>
            <a:ext cx="11995663" cy="6114726"/>
            <a:chOff x="192088" y="222073"/>
            <a:chExt cx="11995663" cy="611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12EA30-83A1-58DE-58E0-7F0A91B74CC7}"/>
                </a:ext>
              </a:extLst>
            </p:cNvPr>
            <p:cNvSpPr txBox="1"/>
            <p:nvPr/>
          </p:nvSpPr>
          <p:spPr>
            <a:xfrm>
              <a:off x="192088" y="222073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E1A433-A89B-E07F-C949-94E6DF20616C}"/>
                </a:ext>
              </a:extLst>
            </p:cNvPr>
            <p:cNvGrpSpPr/>
            <p:nvPr/>
          </p:nvGrpSpPr>
          <p:grpSpPr>
            <a:xfrm>
              <a:off x="192088" y="696306"/>
              <a:ext cx="11807825" cy="844839"/>
              <a:chOff x="192088" y="801080"/>
              <a:chExt cx="11094629" cy="84484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A2CDDAF-9432-50B2-9473-2220C4D55125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A2A4BF63-3C91-B573-BA09-957D2F73FD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98451CC-5F4F-CE64-FF5F-CFD64B3977A1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AE9DE64-852C-F28D-8124-4D0FFA49DB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3584971D-7A6E-1CE3-2039-9D0A71881A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A53D2CF2-8AC3-489D-E16C-907C9BCA8A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572A820-6F41-64CA-DF59-26A24A6650AE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141" name="TextBox 70">
                  <a:extLst>
                    <a:ext uri="{FF2B5EF4-FFF2-40B4-BE49-F238E27FC236}">
                      <a16:creationId xmlns:a16="http://schemas.microsoft.com/office/drawing/2014/main" id="{9118182D-0A75-F179-CE40-3BFED504C1C7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142" name="TextBox 70">
                  <a:extLst>
                    <a:ext uri="{FF2B5EF4-FFF2-40B4-BE49-F238E27FC236}">
                      <a16:creationId xmlns:a16="http://schemas.microsoft.com/office/drawing/2014/main" id="{CC664F7E-8F18-480C-901D-AD053C8C43A2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143" name="TextBox 70">
                  <a:extLst>
                    <a:ext uri="{FF2B5EF4-FFF2-40B4-BE49-F238E27FC236}">
                      <a16:creationId xmlns:a16="http://schemas.microsoft.com/office/drawing/2014/main" id="{1D8AD87A-7EE6-695A-2C3E-3AC7A0E6B2BF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57BAA41-C846-8069-2313-C19E75838AAA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EEA8B0DA-A225-4158-EDB0-34F875D5385A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A70F52C-E582-DD1C-E1E3-3CB1CD80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40" name="TextBox 70">
                    <a:extLst>
                      <a:ext uri="{FF2B5EF4-FFF2-40B4-BE49-F238E27FC236}">
                        <a16:creationId xmlns:a16="http://schemas.microsoft.com/office/drawing/2014/main" id="{848C1E39-9B14-F7E0-9B46-FAA5BF03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FEF9C5C8-7515-9C8B-A73C-B0B54A37FAAF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137" name="TextBox 70">
                    <a:extLst>
                      <a:ext uri="{FF2B5EF4-FFF2-40B4-BE49-F238E27FC236}">
                        <a16:creationId xmlns:a16="http://schemas.microsoft.com/office/drawing/2014/main" id="{3557272C-1858-D435-6255-6EEDE14189E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B72C422-7939-924E-4BD9-648B1D1F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61BCF98-F332-9EF3-758C-0E045A899FA1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135" name="TextBox 70">
                    <a:extLst>
                      <a:ext uri="{FF2B5EF4-FFF2-40B4-BE49-F238E27FC236}">
                        <a16:creationId xmlns:a16="http://schemas.microsoft.com/office/drawing/2014/main" id="{56403E61-61DA-ECF4-647D-2B75F7E64C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FE4BD2-1218-0615-D492-60387608634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C368C4-2250-C920-44FE-DF8E080A656F}"/>
                </a:ext>
              </a:extLst>
            </p:cNvPr>
            <p:cNvGrpSpPr/>
            <p:nvPr/>
          </p:nvGrpSpPr>
          <p:grpSpPr>
            <a:xfrm>
              <a:off x="192088" y="3431003"/>
              <a:ext cx="11807825" cy="844840"/>
              <a:chOff x="192088" y="2435900"/>
              <a:chExt cx="11094629" cy="84484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BE57384-9BE8-F27C-086F-A9CC8F50C88F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C33E74F-EBDA-F965-E1F7-23A93762687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CB093AD-F0B7-1859-528E-A3C8C87A28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빠른 찌르기로 인한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잔상 이펙트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88195B27-0648-D6D3-087A-5C7591F9C07B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4BAA5814-57B3-5260-D7E2-114E456C4FD4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654D336-A1ED-2916-4730-69C6FBCC583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9C0145-D74A-AF6D-1F06-2C3F0FF5D8C7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829618" cy="680026"/>
                <a:chOff x="3190229" y="2522587"/>
                <a:chExt cx="1829618" cy="680026"/>
              </a:xfrm>
            </p:grpSpPr>
            <p:sp>
              <p:nvSpPr>
                <p:cNvPr id="121" name="TextBox 70">
                  <a:extLst>
                    <a:ext uri="{FF2B5EF4-FFF2-40B4-BE49-F238E27FC236}">
                      <a16:creationId xmlns:a16="http://schemas.microsoft.com/office/drawing/2014/main" id="{6ED78518-2639-0D10-C088-D4308FB49653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2" name="TextBox 70">
                  <a:extLst>
                    <a:ext uri="{FF2B5EF4-FFF2-40B4-BE49-F238E27FC236}">
                      <a16:creationId xmlns:a16="http://schemas.microsoft.com/office/drawing/2014/main" id="{5BE9A981-B0F4-B862-EC76-BA13B41900AE}"/>
                    </a:ext>
                  </a:extLst>
                </p:cNvPr>
                <p:cNvSpPr txBox="1"/>
                <p:nvPr/>
              </p:nvSpPr>
              <p:spPr>
                <a:xfrm>
                  <a:off x="3192804" y="2784879"/>
                  <a:ext cx="1827043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트레일 </a:t>
                  </a:r>
                  <a:r>
                    <a:rPr lang="en-US" altLang="ko-KR" sz="800" dirty="0"/>
                    <a:t>+ </a:t>
                  </a:r>
                  <a:r>
                    <a:rPr lang="ko-KR" altLang="en-US" sz="800" dirty="0"/>
                    <a:t>창 형태의 잔상 이펙트</a:t>
                  </a:r>
                </a:p>
              </p:txBody>
            </p:sp>
            <p:sp>
              <p:nvSpPr>
                <p:cNvPr id="123" name="TextBox 70">
                  <a:extLst>
                    <a:ext uri="{FF2B5EF4-FFF2-40B4-BE49-F238E27FC236}">
                      <a16:creationId xmlns:a16="http://schemas.microsoft.com/office/drawing/2014/main" id="{5AFC3696-48FD-FD16-52BE-EC61831F6386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A98A6A5-57AD-4793-AE9A-278FE8172D1E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F53851C9-254F-8C71-2441-D71E54DE51F2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4500585-B762-E29D-2338-9B449BED86A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120" name="TextBox 70">
                    <a:extLst>
                      <a:ext uri="{FF2B5EF4-FFF2-40B4-BE49-F238E27FC236}">
                        <a16:creationId xmlns:a16="http://schemas.microsoft.com/office/drawing/2014/main" id="{5B4D46C1-93CB-3E6C-3816-E06EF6B258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9A33F1E8-CEF0-CC91-9D3F-092F3FD8160D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117" name="TextBox 70">
                    <a:extLst>
                      <a:ext uri="{FF2B5EF4-FFF2-40B4-BE49-F238E27FC236}">
                        <a16:creationId xmlns:a16="http://schemas.microsoft.com/office/drawing/2014/main" id="{362129E4-69F3-E1D6-6E33-047D1EF57F4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0ED86DF-CBAA-7334-90F0-371B08BA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55B00D5-19B0-BEAD-B884-0A3DF34A0985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115" name="TextBox 70">
                    <a:extLst>
                      <a:ext uri="{FF2B5EF4-FFF2-40B4-BE49-F238E27FC236}">
                        <a16:creationId xmlns:a16="http://schemas.microsoft.com/office/drawing/2014/main" id="{3826CBDE-06F5-C329-2CFE-91EBC3F6E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54E31BC-C0A6-BCE6-4102-2E4D9F9E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CB24A5-57CB-F7A3-1E54-423B2E0C5A7B}"/>
                </a:ext>
              </a:extLst>
            </p:cNvPr>
            <p:cNvGrpSpPr/>
            <p:nvPr/>
          </p:nvGrpSpPr>
          <p:grpSpPr>
            <a:xfrm>
              <a:off x="192088" y="2586164"/>
              <a:ext cx="11807825" cy="844839"/>
              <a:chOff x="192088" y="801080"/>
              <a:chExt cx="11094629" cy="84484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1D77C77-2B7B-27E1-047E-39C36D7A35B8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1248D56-74F1-3FB8-3A83-757FA8E73A6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9814EC8-EA71-9975-FE23-A44A54303380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807311AE-C497-57F6-6CB7-CC60D9719FB1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8189F36-95CB-AA6D-E848-8AAEC3B920E8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F9BA49D-98D4-E8BF-A0EB-532FB5C2F1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F7C6984-ADCA-4D3B-62C4-34FD57D1AD68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88" name="TextBox 70">
                  <a:extLst>
                    <a:ext uri="{FF2B5EF4-FFF2-40B4-BE49-F238E27FC236}">
                      <a16:creationId xmlns:a16="http://schemas.microsoft.com/office/drawing/2014/main" id="{77B0A4C1-5009-599B-2304-67A5571F5FD9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89" name="TextBox 70">
                  <a:extLst>
                    <a:ext uri="{FF2B5EF4-FFF2-40B4-BE49-F238E27FC236}">
                      <a16:creationId xmlns:a16="http://schemas.microsoft.com/office/drawing/2014/main" id="{6BE1AC96-9AF7-2E63-D5DD-A5690B07D836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90" name="TextBox 70">
                  <a:extLst>
                    <a:ext uri="{FF2B5EF4-FFF2-40B4-BE49-F238E27FC236}">
                      <a16:creationId xmlns:a16="http://schemas.microsoft.com/office/drawing/2014/main" id="{93CB1A74-2B75-E6FC-8EA0-4D92E9EE6F51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B083F9B-D524-1334-C5BA-D5CE2045B09C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ECD2338-2027-D36C-37A0-699CFB5FB612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293CDF3-667E-3331-8776-75164B1A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7" name="TextBox 70">
                    <a:extLst>
                      <a:ext uri="{FF2B5EF4-FFF2-40B4-BE49-F238E27FC236}">
                        <a16:creationId xmlns:a16="http://schemas.microsoft.com/office/drawing/2014/main" id="{4E1957E7-3410-6FDA-7A62-6AF934E3899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3B27E2A-93B5-E3C2-8569-1E579F94C848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84" name="TextBox 70">
                    <a:extLst>
                      <a:ext uri="{FF2B5EF4-FFF2-40B4-BE49-F238E27FC236}">
                        <a16:creationId xmlns:a16="http://schemas.microsoft.com/office/drawing/2014/main" id="{9FB2750D-E5A3-7372-DD16-9F320D82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F324A60-CD47-B79A-91AA-C6C26CC8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6D3E5C-8D5C-B7D0-69A6-7AD1F96B0D1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82" name="TextBox 70">
                    <a:extLst>
                      <a:ext uri="{FF2B5EF4-FFF2-40B4-BE49-F238E27FC236}">
                        <a16:creationId xmlns:a16="http://schemas.microsoft.com/office/drawing/2014/main" id="{4EF281EA-F901-A193-3851-10AE0738F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D1C249F-DDB4-F7FB-DE35-54F12D184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672FF8-405C-B132-DE9B-390DCD596A9C}"/>
                </a:ext>
              </a:extLst>
            </p:cNvPr>
            <p:cNvGrpSpPr/>
            <p:nvPr/>
          </p:nvGrpSpPr>
          <p:grpSpPr>
            <a:xfrm>
              <a:off x="192088" y="4275843"/>
              <a:ext cx="11807822" cy="608058"/>
              <a:chOff x="514351" y="5373642"/>
              <a:chExt cx="11094625" cy="60805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0608C8E-6C3F-12B6-574A-2F44BBEAB83E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094625" cy="608058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8DDDA90-D5F5-8383-AD26-03AE7030281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813AEA8-ED66-46BE-A9BB-77DE8F90EFF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준비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E0CE847-65F3-47B0-711F-65322F37431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553059A-AB6E-B0A3-D00F-944D2208975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59CE509-36AF-5741-D5A8-E75E733A8D6D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83133F-5013-ABE5-6CF7-13E97DA5934C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69" name="TextBox 70">
                  <a:extLst>
                    <a:ext uri="{FF2B5EF4-FFF2-40B4-BE49-F238E27FC236}">
                      <a16:creationId xmlns:a16="http://schemas.microsoft.com/office/drawing/2014/main" id="{38838B62-C5CD-4936-E588-63C0E6AA2B13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TextBox 70">
                  <a:extLst>
                    <a:ext uri="{FF2B5EF4-FFF2-40B4-BE49-F238E27FC236}">
                      <a16:creationId xmlns:a16="http://schemas.microsoft.com/office/drawing/2014/main" id="{683EA82B-302D-FC45-27D1-B3B3E0EFA38F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D0554DE-DD0E-AB09-AEF0-7E768AFD8891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2020F1CB-65F1-8A31-BE12-F6A8B8E8F8EF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97C7782-0DAF-866A-72B1-FEADDD1C2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8" name="TextBox 70">
                    <a:extLst>
                      <a:ext uri="{FF2B5EF4-FFF2-40B4-BE49-F238E27FC236}">
                        <a16:creationId xmlns:a16="http://schemas.microsoft.com/office/drawing/2014/main" id="{A42E1200-EFC2-4533-DBC2-B9890CB67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8B790A5-A723-E77A-E102-4A94BF7CD594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65" name="TextBox 70">
                    <a:extLst>
                      <a:ext uri="{FF2B5EF4-FFF2-40B4-BE49-F238E27FC236}">
                        <a16:creationId xmlns:a16="http://schemas.microsoft.com/office/drawing/2014/main" id="{1D3ED6FB-77DB-813B-CA52-EA87DA3B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8C8D9DB-F0A4-889D-1F37-796B4B9AB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4B89D22-13E4-E231-595E-1C9E671F7B5A}"/>
                </a:ext>
              </a:extLst>
            </p:cNvPr>
            <p:cNvGrpSpPr/>
            <p:nvPr/>
          </p:nvGrpSpPr>
          <p:grpSpPr>
            <a:xfrm>
              <a:off x="192091" y="4883901"/>
              <a:ext cx="11807822" cy="844840"/>
              <a:chOff x="192091" y="4883901"/>
              <a:chExt cx="11807822" cy="8448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03D045-7F3B-D8A0-3F6C-C529A66C6F7A}"/>
                  </a:ext>
                </a:extLst>
              </p:cNvPr>
              <p:cNvGrpSpPr/>
              <p:nvPr/>
            </p:nvGrpSpPr>
            <p:grpSpPr>
              <a:xfrm>
                <a:off x="192091" y="4883901"/>
                <a:ext cx="11807822" cy="844840"/>
                <a:chOff x="192088" y="513080"/>
                <a:chExt cx="11094626" cy="288000"/>
              </a:xfrm>
              <a:solidFill>
                <a:schemeClr val="bg1"/>
              </a:solidFill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C5F872A3-9ABF-2392-F9C0-00DF7F5B620E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757B3616-06BD-6FC7-F51F-EBD35E8FD092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전진하며 크게 휘두르기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299DBED-84FB-6FB9-5047-D52AC0BCC01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0.7s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48FB528-653D-8A09-66F0-424DF4E671DC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44C9FA6F-9045-5F91-D87B-AE2EE96A8F9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11CA54-E09E-5D9C-632D-BB8DC196BC9F}"/>
                  </a:ext>
                </a:extLst>
              </p:cNvPr>
              <p:cNvGrpSpPr/>
              <p:nvPr/>
            </p:nvGrpSpPr>
            <p:grpSpPr>
              <a:xfrm>
                <a:off x="3382959" y="4966308"/>
                <a:ext cx="2228732" cy="680026"/>
                <a:chOff x="3190229" y="2522587"/>
                <a:chExt cx="2094115" cy="680026"/>
              </a:xfrm>
            </p:grpSpPr>
            <p:sp>
              <p:nvSpPr>
                <p:cNvPr id="100" name="TextBox 70">
                  <a:extLst>
                    <a:ext uri="{FF2B5EF4-FFF2-40B4-BE49-F238E27FC236}">
                      <a16:creationId xmlns:a16="http://schemas.microsoft.com/office/drawing/2014/main" id="{DAAF84E8-414C-7DD7-0C50-A45E7AB319A0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3287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6]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돌진하며 휘두르기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70">
                  <a:extLst>
                    <a:ext uri="{FF2B5EF4-FFF2-40B4-BE49-F238E27FC236}">
                      <a16:creationId xmlns:a16="http://schemas.microsoft.com/office/drawing/2014/main" id="{946F3095-7123-79DB-60FD-0F7B866E3022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27890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(1)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102" name="TextBox 70">
                  <a:extLst>
                    <a:ext uri="{FF2B5EF4-FFF2-40B4-BE49-F238E27FC236}">
                      <a16:creationId xmlns:a16="http://schemas.microsoft.com/office/drawing/2014/main" id="{78E5FEFC-D011-DC6C-06E6-8B93A719CAA8}"/>
                    </a:ext>
                  </a:extLst>
                </p:cNvPr>
                <p:cNvSpPr txBox="1"/>
                <p:nvPr/>
              </p:nvSpPr>
              <p:spPr>
                <a:xfrm>
                  <a:off x="3192806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103" name="TextBox 70">
                  <a:extLst>
                    <a:ext uri="{FF2B5EF4-FFF2-40B4-BE49-F238E27FC236}">
                      <a16:creationId xmlns:a16="http://schemas.microsoft.com/office/drawing/2014/main" id="{72A585B8-29BC-C058-43B4-1168AF4AEC0C}"/>
                    </a:ext>
                  </a:extLst>
                </p:cNvPr>
                <p:cNvSpPr txBox="1"/>
                <p:nvPr/>
              </p:nvSpPr>
              <p:spPr>
                <a:xfrm>
                  <a:off x="4518978" y="2784879"/>
                  <a:ext cx="765366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(2</a:t>
                  </a:r>
                  <a:r>
                    <a:rPr lang="en-US" altLang="ko-KR" sz="800"/>
                    <a:t>) </a:t>
                  </a:r>
                  <a:r>
                    <a:rPr lang="ko-KR" altLang="en-US" sz="800" dirty="0"/>
                    <a:t>잔여 이펙트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8C952DC8-06A6-FF83-8A9A-89ECF4CB2227}"/>
                  </a:ext>
                </a:extLst>
              </p:cNvPr>
              <p:cNvGrpSpPr/>
              <p:nvPr/>
            </p:nvGrpSpPr>
            <p:grpSpPr>
              <a:xfrm>
                <a:off x="5970229" y="4965776"/>
                <a:ext cx="5975012" cy="681090"/>
                <a:chOff x="5970229" y="4965776"/>
                <a:chExt cx="5975012" cy="6810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22429DE-4BB0-8E5E-4776-B1E8E697A465}"/>
                    </a:ext>
                  </a:extLst>
                </p:cNvPr>
                <p:cNvGrpSpPr/>
                <p:nvPr/>
              </p:nvGrpSpPr>
              <p:grpSpPr>
                <a:xfrm>
                  <a:off x="5970229" y="4965776"/>
                  <a:ext cx="5975012" cy="159462"/>
                  <a:chOff x="5621230" y="819296"/>
                  <a:chExt cx="5614129" cy="159462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7A7EB1C-D160-93AD-39AF-E534EA4C52B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504173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돌진하며 온 몸의 힘을 이용해 크게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이에 대한 반동으로 지나온 방향을 바라보며 정지합니다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99" name="TextBox 70">
                    <a:extLst>
                      <a:ext uri="{FF2B5EF4-FFF2-40B4-BE49-F238E27FC236}">
                        <a16:creationId xmlns:a16="http://schemas.microsoft.com/office/drawing/2014/main" id="{80FEDF2C-7228-3272-C41E-0ABC2102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BB856CA-0586-B2D0-DB75-F8D2D45635AF}"/>
                    </a:ext>
                  </a:extLst>
                </p:cNvPr>
                <p:cNvGrpSpPr/>
                <p:nvPr/>
              </p:nvGrpSpPr>
              <p:grpSpPr>
                <a:xfrm>
                  <a:off x="5976279" y="5487404"/>
                  <a:ext cx="4786640" cy="159462"/>
                  <a:chOff x="5626913" y="1419736"/>
                  <a:chExt cx="4497526" cy="159462"/>
                </a:xfrm>
              </p:grpSpPr>
              <p:sp>
                <p:nvSpPr>
                  <p:cNvPr id="96" name="TextBox 70">
                    <a:extLst>
                      <a:ext uri="{FF2B5EF4-FFF2-40B4-BE49-F238E27FC236}">
                        <a16:creationId xmlns:a16="http://schemas.microsoft.com/office/drawing/2014/main" id="{F30EC5E2-EE1B-B77E-B438-05EC6D652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CA963BF-D056-7BC6-534E-12E2B7D5A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전진하며 크게 휘둘러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D8652510-52FF-3F91-8879-BA22F266EBAD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5908388" cy="159462"/>
                  <a:chOff x="5976279" y="5228601"/>
                  <a:chExt cx="5908388" cy="159462"/>
                </a:xfrm>
              </p:grpSpPr>
              <p:sp>
                <p:nvSpPr>
                  <p:cNvPr id="11" name="TextBox 70">
                    <a:extLst>
                      <a:ext uri="{FF2B5EF4-FFF2-40B4-BE49-F238E27FC236}">
                        <a16:creationId xmlns:a16="http://schemas.microsoft.com/office/drawing/2014/main" id="{481A25A0-5166-BBE5-0E97-A81B7E9F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1918C4D-3F10-3855-8F07-6C7505324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939" y="5239083"/>
                    <a:ext cx="216943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트레일 이펙트가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3" name="TextBox 70">
                    <a:extLst>
                      <a:ext uri="{FF2B5EF4-FFF2-40B4-BE49-F238E27FC236}">
                        <a16:creationId xmlns:a16="http://schemas.microsoft.com/office/drawing/2014/main" id="{7B47C301-9498-8865-C7CF-6EB94A363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9539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(1)</a:t>
                    </a:r>
                    <a:endParaRPr lang="ko-KR" altLang="en-US" sz="800" dirty="0"/>
                  </a:p>
                </p:txBody>
              </p:sp>
              <p:sp>
                <p:nvSpPr>
                  <p:cNvPr id="14" name="TextBox 70">
                    <a:extLst>
                      <a:ext uri="{FF2B5EF4-FFF2-40B4-BE49-F238E27FC236}">
                        <a16:creationId xmlns:a16="http://schemas.microsoft.com/office/drawing/2014/main" id="{4C733E98-860A-B38C-8825-47C3A0750E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583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(2)</a:t>
                    </a:r>
                    <a:endParaRPr lang="ko-KR" altLang="en-US" sz="8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7EA138D-7D95-B3D1-E166-B796F2175FE7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82" y="5239083"/>
                    <a:ext cx="262468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휘두르는 궤적을 따라 지면에 균열이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BE0921-BCB4-09BE-A039-B45A8D68F553}"/>
                </a:ext>
              </a:extLst>
            </p:cNvPr>
            <p:cNvGrpSpPr/>
            <p:nvPr/>
          </p:nvGrpSpPr>
          <p:grpSpPr>
            <a:xfrm>
              <a:off x="192088" y="1541145"/>
              <a:ext cx="11995663" cy="1045019"/>
              <a:chOff x="135377" y="5262849"/>
              <a:chExt cx="11995663" cy="10450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343ABD-10ED-3402-AC6E-5C3962914026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1995663" cy="1045019"/>
                <a:chOff x="514351" y="2650681"/>
                <a:chExt cx="11271120" cy="104501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ECCC50-169E-D092-9498-393098346E3E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094625" cy="1045019"/>
                  <a:chOff x="192088" y="513080"/>
                  <a:chExt cx="11094627" cy="288000"/>
                </a:xfrm>
                <a:solidFill>
                  <a:schemeClr val="bg1"/>
                </a:solidFill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0765F14-4077-B2B0-0E5F-C26D0EE97BA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8ACB9A9-061B-8A19-C78F-2BC0D8EE67C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범위 내로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끌어당기기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1FD5EE2-FCA8-AA0C-17E8-0C81A8CBFF7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15A15D0-01CE-3A0D-76A4-789637317D7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3C7B2B4-DFE6-0CD7-F01C-E3A53C325E4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7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B5E26F9-F7B5-4AD9-724C-892B1911AD92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B45B7A1-FAF1-1A36-8D41-0E74424BAE4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ABBDBA3-1E92-20F0-375C-0B15FE86C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" name="TextBox 70">
                      <a:extLst>
                        <a:ext uri="{FF2B5EF4-FFF2-40B4-BE49-F238E27FC236}">
                          <a16:creationId xmlns:a16="http://schemas.microsoft.com/office/drawing/2014/main" id="{961496B0-7743-2762-4982-E13C6151F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A9C0D775-A56D-42E5-6F5E-B258C228945D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2" name="TextBox 70">
                      <a:extLst>
                        <a:ext uri="{FF2B5EF4-FFF2-40B4-BE49-F238E27FC236}">
                          <a16:creationId xmlns:a16="http://schemas.microsoft.com/office/drawing/2014/main" id="{861DB7B4-52AC-9D35-E72A-54A092752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7509D8F-9C8A-AB4A-84BD-431252259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26872C7C-A857-78E5-BEFD-0839001F6A95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0" name="TextBox 70">
                      <a:extLst>
                        <a:ext uri="{FF2B5EF4-FFF2-40B4-BE49-F238E27FC236}">
                          <a16:creationId xmlns:a16="http://schemas.microsoft.com/office/drawing/2014/main" id="{B739F9B9-CD08-ACA1-29E5-79491A75E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1385F31-DA44-23C5-3748-90C26538A4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D7E937B-16D9-ADF6-A62D-C63718F2FD42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33" name="TextBox 70">
                    <a:extLst>
                      <a:ext uri="{FF2B5EF4-FFF2-40B4-BE49-F238E27FC236}">
                        <a16:creationId xmlns:a16="http://schemas.microsoft.com/office/drawing/2014/main" id="{0840575B-3F27-9E14-18E3-895EC2E8DF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Box 70">
                    <a:extLst>
                      <a:ext uri="{FF2B5EF4-FFF2-40B4-BE49-F238E27FC236}">
                        <a16:creationId xmlns:a16="http://schemas.microsoft.com/office/drawing/2014/main" id="{AB4A8819-D0CA-039B-8371-141E096D9F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35" name="TextBox 70">
                    <a:extLst>
                      <a:ext uri="{FF2B5EF4-FFF2-40B4-BE49-F238E27FC236}">
                        <a16:creationId xmlns:a16="http://schemas.microsoft.com/office/drawing/2014/main" id="{741FF2AF-D767-70C2-187E-DEC2001D917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36" name="TextBox 70">
                    <a:extLst>
                      <a:ext uri="{FF2B5EF4-FFF2-40B4-BE49-F238E27FC236}">
                        <a16:creationId xmlns:a16="http://schemas.microsoft.com/office/drawing/2014/main" id="{C0632FA0-AB0E-9B64-1595-0186D57D475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28" name="TextBox 70">
                <a:extLst>
                  <a:ext uri="{FF2B5EF4-FFF2-40B4-BE49-F238E27FC236}">
                    <a16:creationId xmlns:a16="http://schemas.microsoft.com/office/drawing/2014/main" id="{494878A2-C60A-FEFA-153F-C9F82539E6A2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F3F05EBC-9B62-2D47-C01E-FEE657782BA5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DD504A1-4A7D-29BE-4E0E-515348D33173}"/>
                </a:ext>
              </a:extLst>
            </p:cNvPr>
            <p:cNvGrpSpPr/>
            <p:nvPr/>
          </p:nvGrpSpPr>
          <p:grpSpPr>
            <a:xfrm>
              <a:off x="192088" y="5728741"/>
              <a:ext cx="11807823" cy="608058"/>
              <a:chOff x="192088" y="5728741"/>
              <a:chExt cx="11807823" cy="60805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D85054-94B0-6B1A-BB1B-56B3A5A2DC71}"/>
                  </a:ext>
                </a:extLst>
              </p:cNvPr>
              <p:cNvGrpSpPr/>
              <p:nvPr/>
            </p:nvGrpSpPr>
            <p:grpSpPr>
              <a:xfrm>
                <a:off x="192088" y="5728741"/>
                <a:ext cx="11807823" cy="608058"/>
                <a:chOff x="192087" y="513080"/>
                <a:chExt cx="11094628" cy="288000"/>
              </a:xfrm>
              <a:solidFill>
                <a:schemeClr val="bg1"/>
              </a:solidFill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627A885-EA3A-4DBB-3DE7-DAADCA64DBC1}"/>
                    </a:ext>
                  </a:extLst>
                </p:cNvPr>
                <p:cNvSpPr/>
                <p:nvPr/>
              </p:nvSpPr>
              <p:spPr>
                <a:xfrm>
                  <a:off x="192087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19A5339-435B-1E98-CBB1-21232E86CB7B}"/>
                    </a:ext>
                  </a:extLst>
                </p:cNvPr>
                <p:cNvSpPr/>
                <p:nvPr/>
              </p:nvSpPr>
              <p:spPr>
                <a:xfrm>
                  <a:off x="822087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강력한 공격으로 인해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지면이 파이고 균열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6C0D17E-675F-3BC9-FAFB-7A7DD04EBD4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1B283D1-B37C-05F0-4D6A-69EBFAD70A8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6C27DAC-873F-B38E-414F-08F20AA2CA68}"/>
                    </a:ext>
                  </a:extLst>
                </p:cNvPr>
                <p:cNvSpPr/>
                <p:nvPr/>
              </p:nvSpPr>
              <p:spPr>
                <a:xfrm>
                  <a:off x="5548889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F56030D-19FA-DA98-6054-6B8D0B2C42F5}"/>
                  </a:ext>
                </a:extLst>
              </p:cNvPr>
              <p:cNvGrpSpPr/>
              <p:nvPr/>
            </p:nvGrpSpPr>
            <p:grpSpPr>
              <a:xfrm>
                <a:off x="3382958" y="5821893"/>
                <a:ext cx="1257622" cy="421754"/>
                <a:chOff x="3190229" y="2522587"/>
                <a:chExt cx="1181661" cy="421754"/>
              </a:xfrm>
            </p:grpSpPr>
            <p:sp>
              <p:nvSpPr>
                <p:cNvPr id="4" name="TextBox 70">
                  <a:extLst>
                    <a:ext uri="{FF2B5EF4-FFF2-40B4-BE49-F238E27FC236}">
                      <a16:creationId xmlns:a16="http://schemas.microsoft.com/office/drawing/2014/main" id="{6052A8CD-143E-AC4D-A000-C604F2D083B8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89765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로 전환 </a:t>
                  </a:r>
                </a:p>
              </p:txBody>
            </p:sp>
            <p:sp>
              <p:nvSpPr>
                <p:cNvPr id="149" name="TextBox 70">
                  <a:extLst>
                    <a:ext uri="{FF2B5EF4-FFF2-40B4-BE49-F238E27FC236}">
                      <a16:creationId xmlns:a16="http://schemas.microsoft.com/office/drawing/2014/main" id="{6E04A86F-09D6-EA09-F3B8-B92CFA7EED03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179085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(2) </a:t>
                  </a:r>
                  <a:r>
                    <a:rPr lang="ko-KR" altLang="en-US" sz="800" dirty="0"/>
                    <a:t>잔여 이펙트 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6D86B01-4B40-7C5E-5D71-1B4B1E9B04D5}"/>
                  </a:ext>
                </a:extLst>
              </p:cNvPr>
              <p:cNvGrpSpPr/>
              <p:nvPr/>
            </p:nvGrpSpPr>
            <p:grpSpPr>
              <a:xfrm>
                <a:off x="5970213" y="5821627"/>
                <a:ext cx="4666960" cy="422287"/>
                <a:chOff x="5970213" y="4965776"/>
                <a:chExt cx="4666960" cy="42228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EB553F95-51F2-5727-F959-E78A6AFFB307}"/>
                    </a:ext>
                  </a:extLst>
                </p:cNvPr>
                <p:cNvGrpSpPr/>
                <p:nvPr/>
              </p:nvGrpSpPr>
              <p:grpSpPr>
                <a:xfrm>
                  <a:off x="5970213" y="4965776"/>
                  <a:ext cx="4666960" cy="159462"/>
                  <a:chOff x="5621230" y="819296"/>
                  <a:chExt cx="4385087" cy="15946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1390CAC-DB98-1223-D87D-8C7454F32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81268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캔슬 할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167" name="TextBox 70">
                    <a:extLst>
                      <a:ext uri="{FF2B5EF4-FFF2-40B4-BE49-F238E27FC236}">
                        <a16:creationId xmlns:a16="http://schemas.microsoft.com/office/drawing/2014/main" id="{5E162A63-1D9B-9C1E-31F4-1931DAC41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9BCE026E-D045-A6A0-3210-27BA126E9296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2318928" cy="159462"/>
                  <a:chOff x="5976279" y="5228601"/>
                  <a:chExt cx="2318928" cy="159462"/>
                </a:xfrm>
              </p:grpSpPr>
              <p:sp>
                <p:nvSpPr>
                  <p:cNvPr id="159" name="TextBox 70">
                    <a:extLst>
                      <a:ext uri="{FF2B5EF4-FFF2-40B4-BE49-F238E27FC236}">
                        <a16:creationId xmlns:a16="http://schemas.microsoft.com/office/drawing/2014/main" id="{8E0CF90D-8D3C-0929-B935-0F6B7757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599BA8A7-198B-65C1-5959-60E864BA6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424" y="5239083"/>
                    <a:ext cx="171578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6-(2)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의 잔여 이펙트가 지속됩니다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14D531-8E1A-0DC3-AAF3-7FF0BE7BDDB7}"/>
                </a:ext>
              </a:extLst>
            </p:cNvPr>
            <p:cNvGrpSpPr/>
            <p:nvPr/>
          </p:nvGrpSpPr>
          <p:grpSpPr>
            <a:xfrm>
              <a:off x="192088" y="408306"/>
              <a:ext cx="11807825" cy="5928493"/>
              <a:chOff x="136525" y="1263549"/>
              <a:chExt cx="11094627" cy="592849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3A565-3349-D827-B11A-C54984619C01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094627" cy="288000"/>
                <a:chOff x="90805" y="1263549"/>
                <a:chExt cx="11094627" cy="28800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A0A2EA7-7FB6-D73A-D146-FA8055938CB0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094627" cy="288000"/>
                  <a:chOff x="192088" y="513080"/>
                  <a:chExt cx="11094629" cy="28800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F86AB77-DD0E-6B64-100B-1960155A576B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7652171-1699-3E24-D01C-45F26D308DF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84D7E7D-828A-E793-F730-2C0C448E2102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3CE0702-8B56-F922-97A0-C1E165AB7272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0B7CF3F-B49B-DDC8-C13B-BAA1297C5B1A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9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EF41D66-95E2-234E-9855-C8F14D07C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094627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172878C-ADC9-666A-96DD-F004E3F99811}"/>
                  </a:ext>
                </a:extLst>
              </p:cNvPr>
              <p:cNvSpPr/>
              <p:nvPr/>
            </p:nvSpPr>
            <p:spPr>
              <a:xfrm>
                <a:off x="136526" y="1263549"/>
                <a:ext cx="11094626" cy="59284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73173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swing_atk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finish_atk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3215</TotalTime>
  <Words>1802</Words>
  <Application>Microsoft Office PowerPoint</Application>
  <PresentationFormat>와이드스크린</PresentationFormat>
  <Paragraphs>421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Noto Sans KR</vt:lpstr>
      <vt:lpstr>Pretendard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104</cp:revision>
  <dcterms:created xsi:type="dcterms:W3CDTF">2025-06-06T11:22:44Z</dcterms:created>
  <dcterms:modified xsi:type="dcterms:W3CDTF">2025-06-25T10:45:35Z</dcterms:modified>
</cp:coreProperties>
</file>